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3" r:id="rId3"/>
    <p:sldId id="268" r:id="rId4"/>
    <p:sldId id="257" r:id="rId5"/>
    <p:sldId id="258" r:id="rId6"/>
    <p:sldId id="259" r:id="rId7"/>
    <p:sldId id="261" r:id="rId8"/>
    <p:sldId id="265" r:id="rId9"/>
    <p:sldId id="271" r:id="rId10"/>
    <p:sldId id="285" r:id="rId11"/>
    <p:sldId id="286" r:id="rId12"/>
    <p:sldId id="262" r:id="rId13"/>
    <p:sldId id="263" r:id="rId14"/>
    <p:sldId id="264" r:id="rId15"/>
    <p:sldId id="288" r:id="rId16"/>
    <p:sldId id="289" r:id="rId17"/>
    <p:sldId id="290" r:id="rId18"/>
    <p:sldId id="291" r:id="rId19"/>
    <p:sldId id="272" r:id="rId20"/>
    <p:sldId id="274" r:id="rId21"/>
    <p:sldId id="276" r:id="rId22"/>
    <p:sldId id="275" r:id="rId23"/>
    <p:sldId id="277" r:id="rId24"/>
    <p:sldId id="283" r:id="rId25"/>
    <p:sldId id="278" r:id="rId26"/>
    <p:sldId id="279" r:id="rId27"/>
    <p:sldId id="280" r:id="rId28"/>
    <p:sldId id="281" r:id="rId29"/>
    <p:sldId id="282" r:id="rId30"/>
    <p:sldId id="287" r:id="rId31"/>
    <p:sldId id="270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5026D2ED-8DD1-46DB-9B19-D85F598C60CE}">
          <p14:sldIdLst>
            <p14:sldId id="256"/>
            <p14:sldId id="257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5053" autoAdjust="0"/>
  </p:normalViewPr>
  <p:slideViewPr>
    <p:cSldViewPr snapToGrid="0">
      <p:cViewPr>
        <p:scale>
          <a:sx n="71" d="100"/>
          <a:sy n="71" d="100"/>
        </p:scale>
        <p:origin x="-528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1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F5261-C7C5-4C06-854F-8F20C3AE7DE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C8310-73D5-412C-B670-CB7E2578549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smtClean="0">
              <a:solidFill>
                <a:schemeClr val="tx1"/>
              </a:solidFill>
            </a:rPr>
            <a:t>BACK END</a:t>
          </a:r>
          <a:endParaRPr lang="en-US" b="1" dirty="0">
            <a:solidFill>
              <a:schemeClr val="tx1"/>
            </a:solidFill>
          </a:endParaRPr>
        </a:p>
      </dgm:t>
    </dgm:pt>
    <dgm:pt modelId="{A6AD78D3-900D-4CCC-939C-6A225329FF5A}" type="parTrans" cxnId="{4A62FBE0-AF49-4B3F-940C-183BB1F74607}">
      <dgm:prSet/>
      <dgm:spPr/>
      <dgm:t>
        <a:bodyPr/>
        <a:lstStyle/>
        <a:p>
          <a:endParaRPr lang="en-US"/>
        </a:p>
      </dgm:t>
    </dgm:pt>
    <dgm:pt modelId="{48C735E6-6009-4BCA-899A-37F29D42DE79}" type="sibTrans" cxnId="{4A62FBE0-AF49-4B3F-940C-183BB1F74607}">
      <dgm:prSet/>
      <dgm:spPr/>
      <dgm:t>
        <a:bodyPr/>
        <a:lstStyle/>
        <a:p>
          <a:endParaRPr lang="en-US"/>
        </a:p>
      </dgm:t>
    </dgm:pt>
    <dgm:pt modelId="{91A8E9F1-B9C4-40F4-9939-AB925E6C381E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smtClean="0">
              <a:solidFill>
                <a:schemeClr val="tx2"/>
              </a:solidFill>
            </a:rPr>
            <a:t>FRONT END</a:t>
          </a:r>
          <a:endParaRPr lang="en-US" b="1" dirty="0">
            <a:solidFill>
              <a:schemeClr val="tx2"/>
            </a:solidFill>
          </a:endParaRPr>
        </a:p>
      </dgm:t>
    </dgm:pt>
    <dgm:pt modelId="{75BCA1D7-EA8A-446C-A8D5-AEACB5034A83}" type="parTrans" cxnId="{BDEA30EA-00FE-412C-AD81-1217E21A3E6A}">
      <dgm:prSet/>
      <dgm:spPr/>
      <dgm:t>
        <a:bodyPr/>
        <a:lstStyle/>
        <a:p>
          <a:endParaRPr lang="en-US"/>
        </a:p>
      </dgm:t>
    </dgm:pt>
    <dgm:pt modelId="{D988E137-AC52-40A5-85FD-AF4A730F5E1A}" type="sibTrans" cxnId="{BDEA30EA-00FE-412C-AD81-1217E21A3E6A}">
      <dgm:prSet/>
      <dgm:spPr/>
      <dgm:t>
        <a:bodyPr/>
        <a:lstStyle/>
        <a:p>
          <a:endParaRPr lang="en-US"/>
        </a:p>
      </dgm:t>
    </dgm:pt>
    <dgm:pt modelId="{B9DAB426-587C-412C-8372-F56A89A8D7BF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>
            <a:solidFill>
              <a:schemeClr val="tx2"/>
            </a:solidFill>
          </a:endParaRPr>
        </a:p>
      </dgm:t>
    </dgm:pt>
    <dgm:pt modelId="{755AC991-40D1-419D-85D8-3DF5D0E5AE08}" type="sibTrans" cxnId="{C533DF0F-2F5D-474D-9B1E-49A162B53621}">
      <dgm:prSet/>
      <dgm:spPr/>
    </dgm:pt>
    <dgm:pt modelId="{21390175-FCA0-43E0-AD0C-70A2F9E2492E}" type="parTrans" cxnId="{C533DF0F-2F5D-474D-9B1E-49A162B53621}">
      <dgm:prSet/>
      <dgm:spPr/>
    </dgm:pt>
    <dgm:pt modelId="{2A6A08BE-28F4-4D7E-9046-584C42BEF86D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BOOTSTRAP4 </a:t>
          </a:r>
          <a:endParaRPr lang="en-US" dirty="0">
            <a:solidFill>
              <a:schemeClr val="tx2"/>
            </a:solidFill>
          </a:endParaRPr>
        </a:p>
      </dgm:t>
    </dgm:pt>
    <dgm:pt modelId="{571BDFEB-CA5C-4F0B-A757-43CC3040A0CE}" type="sibTrans" cxnId="{E28B6009-6DC6-404A-9DFA-EFA3BBC09035}">
      <dgm:prSet/>
      <dgm:spPr/>
      <dgm:t>
        <a:bodyPr/>
        <a:lstStyle/>
        <a:p>
          <a:endParaRPr lang="en-US"/>
        </a:p>
      </dgm:t>
    </dgm:pt>
    <dgm:pt modelId="{25B68AA0-2026-4932-ADDE-89BB42AEA92D}" type="parTrans" cxnId="{E28B6009-6DC6-404A-9DFA-EFA3BBC09035}">
      <dgm:prSet/>
      <dgm:spPr/>
      <dgm:t>
        <a:bodyPr/>
        <a:lstStyle/>
        <a:p>
          <a:endParaRPr lang="en-US"/>
        </a:p>
      </dgm:t>
    </dgm:pt>
    <dgm:pt modelId="{BDA35082-099D-46F8-A64D-7D80C8217E2F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CSS3</a:t>
          </a:r>
          <a:endParaRPr lang="en-US" dirty="0">
            <a:solidFill>
              <a:schemeClr val="tx2"/>
            </a:solidFill>
          </a:endParaRPr>
        </a:p>
      </dgm:t>
    </dgm:pt>
    <dgm:pt modelId="{570C9643-0702-4122-B6C6-1B332086E416}" type="sibTrans" cxnId="{74F43784-D98C-4EFD-96A9-1D2A89CA4329}">
      <dgm:prSet/>
      <dgm:spPr/>
      <dgm:t>
        <a:bodyPr/>
        <a:lstStyle/>
        <a:p>
          <a:endParaRPr lang="en-US"/>
        </a:p>
      </dgm:t>
    </dgm:pt>
    <dgm:pt modelId="{8852F39A-89AB-4179-8D6A-5FD25C9B227A}" type="parTrans" cxnId="{74F43784-D98C-4EFD-96A9-1D2A89CA4329}">
      <dgm:prSet/>
      <dgm:spPr/>
      <dgm:t>
        <a:bodyPr/>
        <a:lstStyle/>
        <a:p>
          <a:endParaRPr lang="en-US"/>
        </a:p>
      </dgm:t>
    </dgm:pt>
    <dgm:pt modelId="{E2C1040F-2BCB-4E93-9DCE-8623ABBC24EF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HTML5</a:t>
          </a:r>
          <a:endParaRPr lang="en-US" dirty="0">
            <a:solidFill>
              <a:schemeClr val="tx2"/>
            </a:solidFill>
          </a:endParaRPr>
        </a:p>
      </dgm:t>
    </dgm:pt>
    <dgm:pt modelId="{6AEF854C-4357-46B6-BA4C-705E5FAC6AE3}" type="sibTrans" cxnId="{D565405E-E151-40FE-812F-A789537B9F6B}">
      <dgm:prSet/>
      <dgm:spPr/>
      <dgm:t>
        <a:bodyPr/>
        <a:lstStyle/>
        <a:p>
          <a:endParaRPr lang="en-US"/>
        </a:p>
      </dgm:t>
    </dgm:pt>
    <dgm:pt modelId="{D77403C6-EB3A-4DCC-A80B-6946069BCC66}" type="parTrans" cxnId="{D565405E-E151-40FE-812F-A789537B9F6B}">
      <dgm:prSet/>
      <dgm:spPr/>
      <dgm:t>
        <a:bodyPr/>
        <a:lstStyle/>
        <a:p>
          <a:endParaRPr lang="en-US"/>
        </a:p>
      </dgm:t>
    </dgm:pt>
    <dgm:pt modelId="{D54A5977-EC10-4DD8-9414-658B45F1944D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Apache(web server)</a:t>
          </a:r>
          <a:endParaRPr lang="en-US" dirty="0">
            <a:solidFill>
              <a:schemeClr val="tx1"/>
            </a:solidFill>
          </a:endParaRPr>
        </a:p>
      </dgm:t>
    </dgm:pt>
    <dgm:pt modelId="{F1814967-0824-4CEB-9443-ECD7309163E0}" type="sibTrans" cxnId="{FA10F6BC-2E9A-4170-B722-93DA0903CF2B}">
      <dgm:prSet/>
      <dgm:spPr/>
      <dgm:t>
        <a:bodyPr/>
        <a:lstStyle/>
        <a:p>
          <a:endParaRPr lang="en-US"/>
        </a:p>
      </dgm:t>
    </dgm:pt>
    <dgm:pt modelId="{2996EC3D-D10B-4EC9-BFE5-8F7A932503FF}" type="parTrans" cxnId="{FA10F6BC-2E9A-4170-B722-93DA0903CF2B}">
      <dgm:prSet/>
      <dgm:spPr/>
      <dgm:t>
        <a:bodyPr/>
        <a:lstStyle/>
        <a:p>
          <a:endParaRPr lang="en-US"/>
        </a:p>
      </dgm:t>
    </dgm:pt>
    <dgm:pt modelId="{18B77814-EFC9-4337-97BF-6A900ACEF94C}">
      <dgm:prSet phldrT="[Text]" custScaleX="57916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Relational database : MYSQL (for storing and managing data)</a:t>
          </a:r>
          <a:endParaRPr lang="en-US" dirty="0">
            <a:solidFill>
              <a:schemeClr val="tx1"/>
            </a:solidFill>
          </a:endParaRPr>
        </a:p>
      </dgm:t>
    </dgm:pt>
    <dgm:pt modelId="{E9B878E7-BBA5-4AD3-B780-6C399A7A042E}" type="sibTrans" cxnId="{AA9ADE13-971A-4154-9FBA-029EBFFAE790}">
      <dgm:prSet/>
      <dgm:spPr/>
      <dgm:t>
        <a:bodyPr/>
        <a:lstStyle/>
        <a:p>
          <a:endParaRPr lang="en-US"/>
        </a:p>
      </dgm:t>
    </dgm:pt>
    <dgm:pt modelId="{D241D708-1485-48A8-8714-2DA8A0870317}" type="parTrans" cxnId="{AA9ADE13-971A-4154-9FBA-029EBFFAE790}">
      <dgm:prSet/>
      <dgm:spPr/>
      <dgm:t>
        <a:bodyPr/>
        <a:lstStyle/>
        <a:p>
          <a:endParaRPr lang="en-US"/>
        </a:p>
      </dgm:t>
    </dgm:pt>
    <dgm:pt modelId="{F79BDE95-04B5-4F9E-9028-7CC2B3828F68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Hypertext Preprocessor(PHP)</a:t>
          </a:r>
          <a:endParaRPr lang="en-US" dirty="0">
            <a:solidFill>
              <a:schemeClr val="tx1"/>
            </a:solidFill>
          </a:endParaRPr>
        </a:p>
      </dgm:t>
    </dgm:pt>
    <dgm:pt modelId="{585E9E87-34A0-47D4-9F2A-660DCD4C2959}" type="sibTrans" cxnId="{25D508DE-5CB5-4EE7-B8FE-3E422E527A1A}">
      <dgm:prSet/>
      <dgm:spPr/>
      <dgm:t>
        <a:bodyPr/>
        <a:lstStyle/>
        <a:p>
          <a:endParaRPr lang="en-US"/>
        </a:p>
      </dgm:t>
    </dgm:pt>
    <dgm:pt modelId="{97D556DA-D86A-4D30-B10D-DDCFC293F63D}" type="parTrans" cxnId="{25D508DE-5CB5-4EE7-B8FE-3E422E527A1A}">
      <dgm:prSet/>
      <dgm:spPr/>
      <dgm:t>
        <a:bodyPr/>
        <a:lstStyle/>
        <a:p>
          <a:endParaRPr lang="en-US"/>
        </a:p>
      </dgm:t>
    </dgm:pt>
    <dgm:pt modelId="{9C5876AB-683F-4FD2-86A4-262F90A5D6A9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JAVASCRIPT</a:t>
          </a:r>
          <a:endParaRPr lang="en-US" dirty="0">
            <a:solidFill>
              <a:schemeClr val="tx2"/>
            </a:solidFill>
          </a:endParaRPr>
        </a:p>
      </dgm:t>
    </dgm:pt>
    <dgm:pt modelId="{E39340EA-C33C-4470-9B48-ABDCAB2DF16E}" type="parTrans" cxnId="{F30B9601-4ED7-4C1C-B357-EEA45CC69F7B}">
      <dgm:prSet/>
      <dgm:spPr/>
    </dgm:pt>
    <dgm:pt modelId="{2A7E4B12-39C3-4317-89C5-302D9FB3F3A5}" type="sibTrans" cxnId="{F30B9601-4ED7-4C1C-B357-EEA45CC69F7B}">
      <dgm:prSet/>
      <dgm:spPr/>
    </dgm:pt>
    <dgm:pt modelId="{C917B41C-B16C-486F-9FC1-13E6A1C82431}" type="pres">
      <dgm:prSet presAssocID="{2FEF5261-C7C5-4C06-854F-8F20C3AE7D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603C89-004C-4F16-BA33-5EBDF8B9ED80}" type="pres">
      <dgm:prSet presAssocID="{E2FC8310-73D5-412C-B670-CB7E25785496}" presName="node" presStyleLbl="node1" presStyleIdx="0" presStyleCnt="2" custScaleX="74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D31F8-5307-4C60-9C8A-B62C39024513}" type="pres">
      <dgm:prSet presAssocID="{48C735E6-6009-4BCA-899A-37F29D42DE79}" presName="sibTrans" presStyleCnt="0"/>
      <dgm:spPr/>
    </dgm:pt>
    <dgm:pt modelId="{36E3CCB5-392C-4A5F-9923-7B431D91BEC6}" type="pres">
      <dgm:prSet presAssocID="{91A8E9F1-B9C4-40F4-9939-AB925E6C381E}" presName="node" presStyleLbl="node1" presStyleIdx="1" presStyleCnt="2" custScaleX="66832" custScaleY="95178" custLinFactNeighborX="-32183" custLinFactNeighborY="-1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190D2-0296-4B0E-82E2-D7399F4BEF92}" type="presOf" srcId="{18B77814-EFC9-4337-97BF-6A900ACEF94C}" destId="{76603C89-004C-4F16-BA33-5EBDF8B9ED80}" srcOrd="0" destOrd="2" presId="urn:microsoft.com/office/officeart/2005/8/layout/hList6"/>
    <dgm:cxn modelId="{D565405E-E151-40FE-812F-A789537B9F6B}" srcId="{91A8E9F1-B9C4-40F4-9939-AB925E6C381E}" destId="{E2C1040F-2BCB-4E93-9DCE-8623ABBC24EF}" srcOrd="0" destOrd="0" parTransId="{D77403C6-EB3A-4DCC-A80B-6946069BCC66}" sibTransId="{6AEF854C-4357-46B6-BA4C-705E5FAC6AE3}"/>
    <dgm:cxn modelId="{F30B9601-4ED7-4C1C-B357-EEA45CC69F7B}" srcId="{91A8E9F1-B9C4-40F4-9939-AB925E6C381E}" destId="{9C5876AB-683F-4FD2-86A4-262F90A5D6A9}" srcOrd="3" destOrd="0" parTransId="{E39340EA-C33C-4470-9B48-ABDCAB2DF16E}" sibTransId="{2A7E4B12-39C3-4317-89C5-302D9FB3F3A5}"/>
    <dgm:cxn modelId="{FA10F6BC-2E9A-4170-B722-93DA0903CF2B}" srcId="{E2FC8310-73D5-412C-B670-CB7E25785496}" destId="{D54A5977-EC10-4DD8-9414-658B45F1944D}" srcOrd="2" destOrd="0" parTransId="{2996EC3D-D10B-4EC9-BFE5-8F7A932503FF}" sibTransId="{F1814967-0824-4CEB-9443-ECD7309163E0}"/>
    <dgm:cxn modelId="{AA9ADE13-971A-4154-9FBA-029EBFFAE790}" srcId="{E2FC8310-73D5-412C-B670-CB7E25785496}" destId="{18B77814-EFC9-4337-97BF-6A900ACEF94C}" srcOrd="1" destOrd="0" parTransId="{D241D708-1485-48A8-8714-2DA8A0870317}" sibTransId="{E9B878E7-BBA5-4AD3-B780-6C399A7A042E}"/>
    <dgm:cxn modelId="{74F43784-D98C-4EFD-96A9-1D2A89CA4329}" srcId="{91A8E9F1-B9C4-40F4-9939-AB925E6C381E}" destId="{BDA35082-099D-46F8-A64D-7D80C8217E2F}" srcOrd="1" destOrd="0" parTransId="{8852F39A-89AB-4179-8D6A-5FD25C9B227A}" sibTransId="{570C9643-0702-4122-B6C6-1B332086E416}"/>
    <dgm:cxn modelId="{25D508DE-5CB5-4EE7-B8FE-3E422E527A1A}" srcId="{E2FC8310-73D5-412C-B670-CB7E25785496}" destId="{F79BDE95-04B5-4F9E-9028-7CC2B3828F68}" srcOrd="0" destOrd="0" parTransId="{97D556DA-D86A-4D30-B10D-DDCFC293F63D}" sibTransId="{585E9E87-34A0-47D4-9F2A-660DCD4C2959}"/>
    <dgm:cxn modelId="{E28B6009-6DC6-404A-9DFA-EFA3BBC09035}" srcId="{91A8E9F1-B9C4-40F4-9939-AB925E6C381E}" destId="{2A6A08BE-28F4-4D7E-9046-584C42BEF86D}" srcOrd="2" destOrd="0" parTransId="{25B68AA0-2026-4932-ADDE-89BB42AEA92D}" sibTransId="{571BDFEB-CA5C-4F0B-A757-43CC3040A0CE}"/>
    <dgm:cxn modelId="{C2107811-EAED-4A7E-8DE9-A560A8065806}" type="presOf" srcId="{BDA35082-099D-46F8-A64D-7D80C8217E2F}" destId="{36E3CCB5-392C-4A5F-9923-7B431D91BEC6}" srcOrd="0" destOrd="2" presId="urn:microsoft.com/office/officeart/2005/8/layout/hList6"/>
    <dgm:cxn modelId="{AEDC379A-5F72-4004-9AA2-E4AECFC87BF5}" type="presOf" srcId="{2A6A08BE-28F4-4D7E-9046-584C42BEF86D}" destId="{36E3CCB5-392C-4A5F-9923-7B431D91BEC6}" srcOrd="0" destOrd="3" presId="urn:microsoft.com/office/officeart/2005/8/layout/hList6"/>
    <dgm:cxn modelId="{A0566FED-9205-491E-8974-FABCA40FAD28}" type="presOf" srcId="{D54A5977-EC10-4DD8-9414-658B45F1944D}" destId="{76603C89-004C-4F16-BA33-5EBDF8B9ED80}" srcOrd="0" destOrd="3" presId="urn:microsoft.com/office/officeart/2005/8/layout/hList6"/>
    <dgm:cxn modelId="{C0A33948-400E-42D9-A575-242D9CEEACF5}" type="presOf" srcId="{E2FC8310-73D5-412C-B670-CB7E25785496}" destId="{76603C89-004C-4F16-BA33-5EBDF8B9ED80}" srcOrd="0" destOrd="0" presId="urn:microsoft.com/office/officeart/2005/8/layout/hList6"/>
    <dgm:cxn modelId="{402BD316-76CB-4CDA-AD4C-B0DF90D6777B}" type="presOf" srcId="{F79BDE95-04B5-4F9E-9028-7CC2B3828F68}" destId="{76603C89-004C-4F16-BA33-5EBDF8B9ED80}" srcOrd="0" destOrd="1" presId="urn:microsoft.com/office/officeart/2005/8/layout/hList6"/>
    <dgm:cxn modelId="{D051522C-84C1-4507-B904-25791EA2CFFA}" type="presOf" srcId="{E2C1040F-2BCB-4E93-9DCE-8623ABBC24EF}" destId="{36E3CCB5-392C-4A5F-9923-7B431D91BEC6}" srcOrd="0" destOrd="1" presId="urn:microsoft.com/office/officeart/2005/8/layout/hList6"/>
    <dgm:cxn modelId="{767B304A-5621-4A77-88DD-0D7795B7AE91}" type="presOf" srcId="{9C5876AB-683F-4FD2-86A4-262F90A5D6A9}" destId="{36E3CCB5-392C-4A5F-9923-7B431D91BEC6}" srcOrd="0" destOrd="4" presId="urn:microsoft.com/office/officeart/2005/8/layout/hList6"/>
    <dgm:cxn modelId="{147C16E6-A426-4AF0-A22B-CB265E48B053}" type="presOf" srcId="{91A8E9F1-B9C4-40F4-9939-AB925E6C381E}" destId="{36E3CCB5-392C-4A5F-9923-7B431D91BEC6}" srcOrd="0" destOrd="0" presId="urn:microsoft.com/office/officeart/2005/8/layout/hList6"/>
    <dgm:cxn modelId="{224E1533-C596-417E-8047-DF49371ADEBE}" type="presOf" srcId="{2FEF5261-C7C5-4C06-854F-8F20C3AE7DED}" destId="{C917B41C-B16C-486F-9FC1-13E6A1C82431}" srcOrd="0" destOrd="0" presId="urn:microsoft.com/office/officeart/2005/8/layout/hList6"/>
    <dgm:cxn modelId="{BDEA30EA-00FE-412C-AD81-1217E21A3E6A}" srcId="{2FEF5261-C7C5-4C06-854F-8F20C3AE7DED}" destId="{91A8E9F1-B9C4-40F4-9939-AB925E6C381E}" srcOrd="1" destOrd="0" parTransId="{75BCA1D7-EA8A-446C-A8D5-AEACB5034A83}" sibTransId="{D988E137-AC52-40A5-85FD-AF4A730F5E1A}"/>
    <dgm:cxn modelId="{C533DF0F-2F5D-474D-9B1E-49A162B53621}" srcId="{91A8E9F1-B9C4-40F4-9939-AB925E6C381E}" destId="{B9DAB426-587C-412C-8372-F56A89A8D7BF}" srcOrd="4" destOrd="0" parTransId="{21390175-FCA0-43E0-AD0C-70A2F9E2492E}" sibTransId="{755AC991-40D1-419D-85D8-3DF5D0E5AE08}"/>
    <dgm:cxn modelId="{4A62FBE0-AF49-4B3F-940C-183BB1F74607}" srcId="{2FEF5261-C7C5-4C06-854F-8F20C3AE7DED}" destId="{E2FC8310-73D5-412C-B670-CB7E25785496}" srcOrd="0" destOrd="0" parTransId="{A6AD78D3-900D-4CCC-939C-6A225329FF5A}" sibTransId="{48C735E6-6009-4BCA-899A-37F29D42DE79}"/>
    <dgm:cxn modelId="{436F250D-100F-47C6-8ADA-D9B2462310DD}" type="presOf" srcId="{B9DAB426-587C-412C-8372-F56A89A8D7BF}" destId="{36E3CCB5-392C-4A5F-9923-7B431D91BEC6}" srcOrd="0" destOrd="5" presId="urn:microsoft.com/office/officeart/2005/8/layout/hList6"/>
    <dgm:cxn modelId="{9D195B6C-BFAF-4763-84DA-F50EDE169858}" type="presParOf" srcId="{C917B41C-B16C-486F-9FC1-13E6A1C82431}" destId="{76603C89-004C-4F16-BA33-5EBDF8B9ED80}" srcOrd="0" destOrd="0" presId="urn:microsoft.com/office/officeart/2005/8/layout/hList6"/>
    <dgm:cxn modelId="{6ADECDB3-CF20-4147-A4B4-4E211AB78854}" type="presParOf" srcId="{C917B41C-B16C-486F-9FC1-13E6A1C82431}" destId="{99ED31F8-5307-4C60-9C8A-B62C39024513}" srcOrd="1" destOrd="0" presId="urn:microsoft.com/office/officeart/2005/8/layout/hList6"/>
    <dgm:cxn modelId="{6DF89780-EDA8-4191-97C2-C5162998E9C6}" type="presParOf" srcId="{C917B41C-B16C-486F-9FC1-13E6A1C82431}" destId="{36E3CCB5-392C-4A5F-9923-7B431D91BEC6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B0A761-9BD8-4419-8C1E-EAFB522F68F1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A7CEA-684B-4ECD-BC9A-60097233BB42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Cross Platform</a:t>
          </a:r>
          <a:endParaRPr lang="en-US" sz="2400" dirty="0">
            <a:solidFill>
              <a:schemeClr val="tx1"/>
            </a:solidFill>
          </a:endParaRPr>
        </a:p>
      </dgm:t>
    </dgm:pt>
    <dgm:pt modelId="{9E31D59E-4562-4938-9670-3E3E7D815259}" type="parTrans" cxnId="{D442607B-F819-49F1-908E-E4BCC4D1B03E}">
      <dgm:prSet/>
      <dgm:spPr/>
      <dgm:t>
        <a:bodyPr/>
        <a:lstStyle/>
        <a:p>
          <a:endParaRPr lang="en-US"/>
        </a:p>
      </dgm:t>
    </dgm:pt>
    <dgm:pt modelId="{CC920B97-A82A-4B13-B490-B11A6A905021}" type="sibTrans" cxnId="{D442607B-F819-49F1-908E-E4BCC4D1B03E}">
      <dgm:prSet/>
      <dgm:spPr/>
      <dgm:t>
        <a:bodyPr/>
        <a:lstStyle/>
        <a:p>
          <a:endParaRPr lang="en-US"/>
        </a:p>
      </dgm:t>
    </dgm:pt>
    <dgm:pt modelId="{24AC9D2F-5B2F-467F-A5A3-37576E350B30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Apache Http Server</a:t>
          </a:r>
          <a:endParaRPr lang="en-US" sz="2000" dirty="0">
            <a:solidFill>
              <a:schemeClr val="tx1"/>
            </a:solidFill>
          </a:endParaRPr>
        </a:p>
      </dgm:t>
    </dgm:pt>
    <dgm:pt modelId="{0AB5B97C-98E9-4408-A06E-37AE0362A066}" type="parTrans" cxnId="{CB902C0B-D3D9-45C0-A876-0454347BA12F}">
      <dgm:prSet/>
      <dgm:spPr/>
      <dgm:t>
        <a:bodyPr/>
        <a:lstStyle/>
        <a:p>
          <a:endParaRPr lang="en-US"/>
        </a:p>
      </dgm:t>
    </dgm:pt>
    <dgm:pt modelId="{C1E1D8C1-5F7B-480D-BA09-14611B2E2D6A}" type="sibTrans" cxnId="{CB902C0B-D3D9-45C0-A876-0454347BA12F}">
      <dgm:prSet/>
      <dgm:spPr/>
      <dgm:t>
        <a:bodyPr/>
        <a:lstStyle/>
        <a:p>
          <a:endParaRPr lang="en-US"/>
        </a:p>
      </dgm:t>
    </dgm:pt>
    <dgm:pt modelId="{687E7CC9-16A4-450E-84AC-B0276EC83968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2"/>
              </a:solidFill>
            </a:rPr>
            <a:t>Perl</a:t>
          </a:r>
          <a:endParaRPr lang="en-US" sz="2400" dirty="0">
            <a:solidFill>
              <a:schemeClr val="tx2"/>
            </a:solidFill>
          </a:endParaRPr>
        </a:p>
      </dgm:t>
    </dgm:pt>
    <dgm:pt modelId="{3CF20C2E-834D-4C52-A12E-3317B8D2CA91}" type="parTrans" cxnId="{D9367DB8-B222-44DD-9099-7EE8A28B090D}">
      <dgm:prSet/>
      <dgm:spPr/>
      <dgm:t>
        <a:bodyPr/>
        <a:lstStyle/>
        <a:p>
          <a:endParaRPr lang="en-US"/>
        </a:p>
      </dgm:t>
    </dgm:pt>
    <dgm:pt modelId="{097A928F-439B-476F-8AB2-CA932FD08E9A}" type="sibTrans" cxnId="{D9367DB8-B222-44DD-9099-7EE8A28B090D}">
      <dgm:prSet/>
      <dgm:spPr/>
      <dgm:t>
        <a:bodyPr/>
        <a:lstStyle/>
        <a:p>
          <a:endParaRPr lang="en-US"/>
        </a:p>
      </dgm:t>
    </dgm:pt>
    <dgm:pt modelId="{9E71F179-2E49-4482-81C7-057E121EE49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400" dirty="0" err="1" smtClean="0">
              <a:solidFill>
                <a:schemeClr val="tx2"/>
              </a:solidFill>
            </a:rPr>
            <a:t>MySQL</a:t>
          </a:r>
          <a:endParaRPr lang="en-US" sz="2400" dirty="0">
            <a:solidFill>
              <a:schemeClr val="tx2"/>
            </a:solidFill>
          </a:endParaRPr>
        </a:p>
      </dgm:t>
    </dgm:pt>
    <dgm:pt modelId="{B7FBE10D-C5C2-43FF-AE4C-C5292C2DC75A}" type="parTrans" cxnId="{71C5D6CF-6B24-42D5-A481-EDA51FFE2474}">
      <dgm:prSet/>
      <dgm:spPr/>
      <dgm:t>
        <a:bodyPr/>
        <a:lstStyle/>
        <a:p>
          <a:endParaRPr lang="en-US"/>
        </a:p>
      </dgm:t>
    </dgm:pt>
    <dgm:pt modelId="{A22E9DC4-2492-474E-84A8-7744DE8CB1A1}" type="sibTrans" cxnId="{71C5D6CF-6B24-42D5-A481-EDA51FFE2474}">
      <dgm:prSet/>
      <dgm:spPr/>
      <dgm:t>
        <a:bodyPr/>
        <a:lstStyle/>
        <a:p>
          <a:endParaRPr lang="en-US"/>
        </a:p>
      </dgm:t>
    </dgm:pt>
    <dgm:pt modelId="{71EEEFD1-5A22-4EFB-B3C8-1423AE5EFF1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PHP</a:t>
          </a:r>
          <a:endParaRPr lang="en-US" sz="2400" dirty="0">
            <a:solidFill>
              <a:schemeClr val="tx1"/>
            </a:solidFill>
          </a:endParaRPr>
        </a:p>
      </dgm:t>
    </dgm:pt>
    <dgm:pt modelId="{0ED28E51-748D-4CFB-8C75-5B83949F0821}" type="parTrans" cxnId="{C1C3F5F4-F02A-49A3-A87D-7DA22C88FDEB}">
      <dgm:prSet/>
      <dgm:spPr/>
      <dgm:t>
        <a:bodyPr/>
        <a:lstStyle/>
        <a:p>
          <a:endParaRPr lang="en-US"/>
        </a:p>
      </dgm:t>
    </dgm:pt>
    <dgm:pt modelId="{4237CF1F-35B2-428C-8D2C-47D5B76FCE52}" type="sibTrans" cxnId="{C1C3F5F4-F02A-49A3-A87D-7DA22C88FDEB}">
      <dgm:prSet/>
      <dgm:spPr/>
      <dgm:t>
        <a:bodyPr/>
        <a:lstStyle/>
        <a:p>
          <a:endParaRPr lang="en-US"/>
        </a:p>
      </dgm:t>
    </dgm:pt>
    <dgm:pt modelId="{B84FE6E4-8098-438B-B634-95B3F18BE5E9}" type="pres">
      <dgm:prSet presAssocID="{EEB0A761-9BD8-4419-8C1E-EAFB522F68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FF961-6B49-4407-918D-E63087DB003E}" type="pres">
      <dgm:prSet presAssocID="{1ACA7CEA-684B-4ECD-BC9A-60097233BB42}" presName="parentLin" presStyleCnt="0"/>
      <dgm:spPr/>
    </dgm:pt>
    <dgm:pt modelId="{B3F1E2BD-C21B-47D7-926C-F6AFBC482904}" type="pres">
      <dgm:prSet presAssocID="{1ACA7CEA-684B-4ECD-BC9A-60097233BB42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7469C03C-1469-4D6B-9CC4-FA04362509A8}" type="pres">
      <dgm:prSet presAssocID="{1ACA7CEA-684B-4ECD-BC9A-60097233BB42}" presName="parentText" presStyleLbl="node1" presStyleIdx="0" presStyleCnt="5" custLinFactNeighborX="-34373" custLinFactNeighborY="-38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7D7D1-8177-470A-9E0C-FCE81CB39A9D}" type="pres">
      <dgm:prSet presAssocID="{1ACA7CEA-684B-4ECD-BC9A-60097233BB42}" presName="negativeSpace" presStyleCnt="0"/>
      <dgm:spPr/>
    </dgm:pt>
    <dgm:pt modelId="{C72E6126-CF00-4A22-866C-ACFB84C5993E}" type="pres">
      <dgm:prSet presAssocID="{1ACA7CEA-684B-4ECD-BC9A-60097233BB42}" presName="childText" presStyleLbl="conFgAcc1" presStyleIdx="0" presStyleCnt="5">
        <dgm:presLayoutVars>
          <dgm:bulletEnabled val="1"/>
        </dgm:presLayoutVars>
      </dgm:prSet>
      <dgm:spPr/>
    </dgm:pt>
    <dgm:pt modelId="{544F45DB-310F-4AE1-8615-0AFD1CB523F9}" type="pres">
      <dgm:prSet presAssocID="{CC920B97-A82A-4B13-B490-B11A6A905021}" presName="spaceBetweenRectangles" presStyleCnt="0"/>
      <dgm:spPr/>
    </dgm:pt>
    <dgm:pt modelId="{DF83AE11-8B44-4B96-917A-9672E3285664}" type="pres">
      <dgm:prSet presAssocID="{24AC9D2F-5B2F-467F-A5A3-37576E350B30}" presName="parentLin" presStyleCnt="0"/>
      <dgm:spPr/>
    </dgm:pt>
    <dgm:pt modelId="{6FE67AEA-2025-4270-AACB-F29B210980F7}" type="pres">
      <dgm:prSet presAssocID="{24AC9D2F-5B2F-467F-A5A3-37576E350B3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11DB7E2-16BD-4628-83E5-EA89F2E42598}" type="pres">
      <dgm:prSet presAssocID="{24AC9D2F-5B2F-467F-A5A3-37576E350B30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784F9-68C6-47B7-A7ED-275A0ED67652}" type="pres">
      <dgm:prSet presAssocID="{24AC9D2F-5B2F-467F-A5A3-37576E350B30}" presName="negativeSpace" presStyleCnt="0"/>
      <dgm:spPr/>
    </dgm:pt>
    <dgm:pt modelId="{2BA030F5-9E24-4AE9-9484-CBA8CF5C0B8B}" type="pres">
      <dgm:prSet presAssocID="{24AC9D2F-5B2F-467F-A5A3-37576E350B30}" presName="childText" presStyleLbl="conFgAcc1" presStyleIdx="1" presStyleCnt="5">
        <dgm:presLayoutVars>
          <dgm:bulletEnabled val="1"/>
        </dgm:presLayoutVars>
      </dgm:prSet>
      <dgm:spPr/>
    </dgm:pt>
    <dgm:pt modelId="{EE319DA3-4DD1-449F-9B4E-709EF5BC37D9}" type="pres">
      <dgm:prSet presAssocID="{C1E1D8C1-5F7B-480D-BA09-14611B2E2D6A}" presName="spaceBetweenRectangles" presStyleCnt="0"/>
      <dgm:spPr/>
    </dgm:pt>
    <dgm:pt modelId="{65EF6AC2-2BBE-43B2-8DB6-D1B2CA329FD2}" type="pres">
      <dgm:prSet presAssocID="{9E71F179-2E49-4482-81C7-057E121EE49F}" presName="parentLin" presStyleCnt="0"/>
      <dgm:spPr/>
    </dgm:pt>
    <dgm:pt modelId="{C695D370-F9BB-4917-815B-B2330289940C}" type="pres">
      <dgm:prSet presAssocID="{9E71F179-2E49-4482-81C7-057E121EE49F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0174D3A-AF6A-4406-982E-A3A19DE863BA}" type="pres">
      <dgm:prSet presAssocID="{9E71F179-2E49-4482-81C7-057E121EE49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EF2C3-AFE1-4A83-B5D5-795BC9648179}" type="pres">
      <dgm:prSet presAssocID="{9E71F179-2E49-4482-81C7-057E121EE49F}" presName="negativeSpace" presStyleCnt="0"/>
      <dgm:spPr/>
    </dgm:pt>
    <dgm:pt modelId="{54CD0474-E98D-492A-9DF6-AB133A2CF4A4}" type="pres">
      <dgm:prSet presAssocID="{9E71F179-2E49-4482-81C7-057E121EE49F}" presName="childText" presStyleLbl="conFgAcc1" presStyleIdx="2" presStyleCnt="5">
        <dgm:presLayoutVars>
          <dgm:bulletEnabled val="1"/>
        </dgm:presLayoutVars>
      </dgm:prSet>
      <dgm:spPr/>
    </dgm:pt>
    <dgm:pt modelId="{4A8E9EC0-C999-46BA-B291-A684617DD4B4}" type="pres">
      <dgm:prSet presAssocID="{A22E9DC4-2492-474E-84A8-7744DE8CB1A1}" presName="spaceBetweenRectangles" presStyleCnt="0"/>
      <dgm:spPr/>
    </dgm:pt>
    <dgm:pt modelId="{DE389332-0EA0-412A-8853-AC89602D8EB5}" type="pres">
      <dgm:prSet presAssocID="{71EEEFD1-5A22-4EFB-B3C8-1423AE5EFF14}" presName="parentLin" presStyleCnt="0"/>
      <dgm:spPr/>
    </dgm:pt>
    <dgm:pt modelId="{4ED27F99-DA15-404E-861D-3582C8FF1A54}" type="pres">
      <dgm:prSet presAssocID="{71EEEFD1-5A22-4EFB-B3C8-1423AE5EFF1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39D4F52-DECD-4E7F-810C-37402AE2C93F}" type="pres">
      <dgm:prSet presAssocID="{71EEEFD1-5A22-4EFB-B3C8-1423AE5EFF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533F7-AEA0-4443-A842-1A82F6E2F44B}" type="pres">
      <dgm:prSet presAssocID="{71EEEFD1-5A22-4EFB-B3C8-1423AE5EFF14}" presName="negativeSpace" presStyleCnt="0"/>
      <dgm:spPr/>
    </dgm:pt>
    <dgm:pt modelId="{894A7308-08AF-4B73-92A8-A574FDF80392}" type="pres">
      <dgm:prSet presAssocID="{71EEEFD1-5A22-4EFB-B3C8-1423AE5EFF14}" presName="childText" presStyleLbl="conFgAcc1" presStyleIdx="3" presStyleCnt="5">
        <dgm:presLayoutVars>
          <dgm:bulletEnabled val="1"/>
        </dgm:presLayoutVars>
      </dgm:prSet>
      <dgm:spPr/>
    </dgm:pt>
    <dgm:pt modelId="{24FB6B06-C42E-42A9-9E28-7D0FA5E75E82}" type="pres">
      <dgm:prSet presAssocID="{4237CF1F-35B2-428C-8D2C-47D5B76FCE52}" presName="spaceBetweenRectangles" presStyleCnt="0"/>
      <dgm:spPr/>
    </dgm:pt>
    <dgm:pt modelId="{55CF5DDC-E521-463C-98C7-B48651BD976B}" type="pres">
      <dgm:prSet presAssocID="{687E7CC9-16A4-450E-84AC-B0276EC83968}" presName="parentLin" presStyleCnt="0"/>
      <dgm:spPr/>
    </dgm:pt>
    <dgm:pt modelId="{3607A83A-7E59-4CD1-A0CD-1040E9538D44}" type="pres">
      <dgm:prSet presAssocID="{687E7CC9-16A4-450E-84AC-B0276EC83968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AD399395-F1FC-4EB0-AC63-E57CAEB1AB9C}" type="pres">
      <dgm:prSet presAssocID="{687E7CC9-16A4-450E-84AC-B0276EC8396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65EFD-2287-4DD9-B0D2-74C9326FFE80}" type="pres">
      <dgm:prSet presAssocID="{687E7CC9-16A4-450E-84AC-B0276EC83968}" presName="negativeSpace" presStyleCnt="0"/>
      <dgm:spPr/>
    </dgm:pt>
    <dgm:pt modelId="{974C2FE6-487B-40A1-9098-FE5A75262FF1}" type="pres">
      <dgm:prSet presAssocID="{687E7CC9-16A4-450E-84AC-B0276EC839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7A1A2DC-8449-4A8B-AB04-7721BFB126BC}" type="presOf" srcId="{9E71F179-2E49-4482-81C7-057E121EE49F}" destId="{C695D370-F9BB-4917-815B-B2330289940C}" srcOrd="0" destOrd="0" presId="urn:microsoft.com/office/officeart/2005/8/layout/list1"/>
    <dgm:cxn modelId="{CD532E39-418F-46CE-B574-602D13A0393C}" type="presOf" srcId="{24AC9D2F-5B2F-467F-A5A3-37576E350B30}" destId="{511DB7E2-16BD-4628-83E5-EA89F2E42598}" srcOrd="1" destOrd="0" presId="urn:microsoft.com/office/officeart/2005/8/layout/list1"/>
    <dgm:cxn modelId="{A661C478-5FC1-4878-9653-AD48E56B461F}" type="presOf" srcId="{71EEEFD1-5A22-4EFB-B3C8-1423AE5EFF14}" destId="{A39D4F52-DECD-4E7F-810C-37402AE2C93F}" srcOrd="1" destOrd="0" presId="urn:microsoft.com/office/officeart/2005/8/layout/list1"/>
    <dgm:cxn modelId="{D442607B-F819-49F1-908E-E4BCC4D1B03E}" srcId="{EEB0A761-9BD8-4419-8C1E-EAFB522F68F1}" destId="{1ACA7CEA-684B-4ECD-BC9A-60097233BB42}" srcOrd="0" destOrd="0" parTransId="{9E31D59E-4562-4938-9670-3E3E7D815259}" sibTransId="{CC920B97-A82A-4B13-B490-B11A6A905021}"/>
    <dgm:cxn modelId="{1BB616B3-2AEF-4BB3-971E-3ED637616FC4}" type="presOf" srcId="{71EEEFD1-5A22-4EFB-B3C8-1423AE5EFF14}" destId="{4ED27F99-DA15-404E-861D-3582C8FF1A54}" srcOrd="0" destOrd="0" presId="urn:microsoft.com/office/officeart/2005/8/layout/list1"/>
    <dgm:cxn modelId="{2E0D0418-FEF8-461F-A34B-41C218F72D20}" type="presOf" srcId="{687E7CC9-16A4-450E-84AC-B0276EC83968}" destId="{AD399395-F1FC-4EB0-AC63-E57CAEB1AB9C}" srcOrd="1" destOrd="0" presId="urn:microsoft.com/office/officeart/2005/8/layout/list1"/>
    <dgm:cxn modelId="{D9367DB8-B222-44DD-9099-7EE8A28B090D}" srcId="{EEB0A761-9BD8-4419-8C1E-EAFB522F68F1}" destId="{687E7CC9-16A4-450E-84AC-B0276EC83968}" srcOrd="4" destOrd="0" parTransId="{3CF20C2E-834D-4C52-A12E-3317B8D2CA91}" sibTransId="{097A928F-439B-476F-8AB2-CA932FD08E9A}"/>
    <dgm:cxn modelId="{27BF8DCB-CEB3-4F53-8441-A12B08E4293F}" type="presOf" srcId="{1ACA7CEA-684B-4ECD-BC9A-60097233BB42}" destId="{7469C03C-1469-4D6B-9CC4-FA04362509A8}" srcOrd="1" destOrd="0" presId="urn:microsoft.com/office/officeart/2005/8/layout/list1"/>
    <dgm:cxn modelId="{CB902C0B-D3D9-45C0-A876-0454347BA12F}" srcId="{EEB0A761-9BD8-4419-8C1E-EAFB522F68F1}" destId="{24AC9D2F-5B2F-467F-A5A3-37576E350B30}" srcOrd="1" destOrd="0" parTransId="{0AB5B97C-98E9-4408-A06E-37AE0362A066}" sibTransId="{C1E1D8C1-5F7B-480D-BA09-14611B2E2D6A}"/>
    <dgm:cxn modelId="{09EE9930-20DB-46E5-9F54-3BC542A49BCA}" type="presOf" srcId="{24AC9D2F-5B2F-467F-A5A3-37576E350B30}" destId="{6FE67AEA-2025-4270-AACB-F29B210980F7}" srcOrd="0" destOrd="0" presId="urn:microsoft.com/office/officeart/2005/8/layout/list1"/>
    <dgm:cxn modelId="{C1C3F5F4-F02A-49A3-A87D-7DA22C88FDEB}" srcId="{EEB0A761-9BD8-4419-8C1E-EAFB522F68F1}" destId="{71EEEFD1-5A22-4EFB-B3C8-1423AE5EFF14}" srcOrd="3" destOrd="0" parTransId="{0ED28E51-748D-4CFB-8C75-5B83949F0821}" sibTransId="{4237CF1F-35B2-428C-8D2C-47D5B76FCE52}"/>
    <dgm:cxn modelId="{2CDD7578-CDB7-4FF6-8DF3-4F5C0BA04AEF}" type="presOf" srcId="{1ACA7CEA-684B-4ECD-BC9A-60097233BB42}" destId="{B3F1E2BD-C21B-47D7-926C-F6AFBC482904}" srcOrd="0" destOrd="0" presId="urn:microsoft.com/office/officeart/2005/8/layout/list1"/>
    <dgm:cxn modelId="{0B38972C-86CC-45AF-8AF8-BC406DC22C2D}" type="presOf" srcId="{9E71F179-2E49-4482-81C7-057E121EE49F}" destId="{20174D3A-AF6A-4406-982E-A3A19DE863BA}" srcOrd="1" destOrd="0" presId="urn:microsoft.com/office/officeart/2005/8/layout/list1"/>
    <dgm:cxn modelId="{71C5D6CF-6B24-42D5-A481-EDA51FFE2474}" srcId="{EEB0A761-9BD8-4419-8C1E-EAFB522F68F1}" destId="{9E71F179-2E49-4482-81C7-057E121EE49F}" srcOrd="2" destOrd="0" parTransId="{B7FBE10D-C5C2-43FF-AE4C-C5292C2DC75A}" sibTransId="{A22E9DC4-2492-474E-84A8-7744DE8CB1A1}"/>
    <dgm:cxn modelId="{22F29B40-D34B-4D66-A784-4DFB0789AD06}" type="presOf" srcId="{EEB0A761-9BD8-4419-8C1E-EAFB522F68F1}" destId="{B84FE6E4-8098-438B-B634-95B3F18BE5E9}" srcOrd="0" destOrd="0" presId="urn:microsoft.com/office/officeart/2005/8/layout/list1"/>
    <dgm:cxn modelId="{15121145-4FE7-42F1-BCD4-EBFAAE06BB96}" type="presOf" srcId="{687E7CC9-16A4-450E-84AC-B0276EC83968}" destId="{3607A83A-7E59-4CD1-A0CD-1040E9538D44}" srcOrd="0" destOrd="0" presId="urn:microsoft.com/office/officeart/2005/8/layout/list1"/>
    <dgm:cxn modelId="{25913D83-C48C-427B-AF61-88BEDBFED970}" type="presParOf" srcId="{B84FE6E4-8098-438B-B634-95B3F18BE5E9}" destId="{194FF961-6B49-4407-918D-E63087DB003E}" srcOrd="0" destOrd="0" presId="urn:microsoft.com/office/officeart/2005/8/layout/list1"/>
    <dgm:cxn modelId="{6E3A3578-517B-4702-992F-188CA60154D4}" type="presParOf" srcId="{194FF961-6B49-4407-918D-E63087DB003E}" destId="{B3F1E2BD-C21B-47D7-926C-F6AFBC482904}" srcOrd="0" destOrd="0" presId="urn:microsoft.com/office/officeart/2005/8/layout/list1"/>
    <dgm:cxn modelId="{6DB4ED71-0C3C-4B58-8C0C-0DD0FB6E4682}" type="presParOf" srcId="{194FF961-6B49-4407-918D-E63087DB003E}" destId="{7469C03C-1469-4D6B-9CC4-FA04362509A8}" srcOrd="1" destOrd="0" presId="urn:microsoft.com/office/officeart/2005/8/layout/list1"/>
    <dgm:cxn modelId="{F9E3A881-0215-4C44-B5DB-3AB50B90484D}" type="presParOf" srcId="{B84FE6E4-8098-438B-B634-95B3F18BE5E9}" destId="{B507D7D1-8177-470A-9E0C-FCE81CB39A9D}" srcOrd="1" destOrd="0" presId="urn:microsoft.com/office/officeart/2005/8/layout/list1"/>
    <dgm:cxn modelId="{79D23469-1DA4-4D25-B611-D172002BE512}" type="presParOf" srcId="{B84FE6E4-8098-438B-B634-95B3F18BE5E9}" destId="{C72E6126-CF00-4A22-866C-ACFB84C5993E}" srcOrd="2" destOrd="0" presId="urn:microsoft.com/office/officeart/2005/8/layout/list1"/>
    <dgm:cxn modelId="{598A45A1-FFD9-4957-8380-4F9E89C6D2E0}" type="presParOf" srcId="{B84FE6E4-8098-438B-B634-95B3F18BE5E9}" destId="{544F45DB-310F-4AE1-8615-0AFD1CB523F9}" srcOrd="3" destOrd="0" presId="urn:microsoft.com/office/officeart/2005/8/layout/list1"/>
    <dgm:cxn modelId="{089748DD-C113-4368-B8E4-DC26A624BC43}" type="presParOf" srcId="{B84FE6E4-8098-438B-B634-95B3F18BE5E9}" destId="{DF83AE11-8B44-4B96-917A-9672E3285664}" srcOrd="4" destOrd="0" presId="urn:microsoft.com/office/officeart/2005/8/layout/list1"/>
    <dgm:cxn modelId="{8CA679CA-5BE9-4C02-8707-22693C555BB0}" type="presParOf" srcId="{DF83AE11-8B44-4B96-917A-9672E3285664}" destId="{6FE67AEA-2025-4270-AACB-F29B210980F7}" srcOrd="0" destOrd="0" presId="urn:microsoft.com/office/officeart/2005/8/layout/list1"/>
    <dgm:cxn modelId="{30165D55-B67F-4641-8CC8-0CA38D034AC9}" type="presParOf" srcId="{DF83AE11-8B44-4B96-917A-9672E3285664}" destId="{511DB7E2-16BD-4628-83E5-EA89F2E42598}" srcOrd="1" destOrd="0" presId="urn:microsoft.com/office/officeart/2005/8/layout/list1"/>
    <dgm:cxn modelId="{0F1E876D-CA02-4570-B209-B5C3428DBACF}" type="presParOf" srcId="{B84FE6E4-8098-438B-B634-95B3F18BE5E9}" destId="{097784F9-68C6-47B7-A7ED-275A0ED67652}" srcOrd="5" destOrd="0" presId="urn:microsoft.com/office/officeart/2005/8/layout/list1"/>
    <dgm:cxn modelId="{DC1006E4-6D87-4250-8CE6-C4D225D310C5}" type="presParOf" srcId="{B84FE6E4-8098-438B-B634-95B3F18BE5E9}" destId="{2BA030F5-9E24-4AE9-9484-CBA8CF5C0B8B}" srcOrd="6" destOrd="0" presId="urn:microsoft.com/office/officeart/2005/8/layout/list1"/>
    <dgm:cxn modelId="{3993AB0A-66DD-4B40-95D8-BDD3430BDB93}" type="presParOf" srcId="{B84FE6E4-8098-438B-B634-95B3F18BE5E9}" destId="{EE319DA3-4DD1-449F-9B4E-709EF5BC37D9}" srcOrd="7" destOrd="0" presId="urn:microsoft.com/office/officeart/2005/8/layout/list1"/>
    <dgm:cxn modelId="{B140944B-E0A5-4785-A436-B40820652415}" type="presParOf" srcId="{B84FE6E4-8098-438B-B634-95B3F18BE5E9}" destId="{65EF6AC2-2BBE-43B2-8DB6-D1B2CA329FD2}" srcOrd="8" destOrd="0" presId="urn:microsoft.com/office/officeart/2005/8/layout/list1"/>
    <dgm:cxn modelId="{6616D0B1-60FD-475B-B2DA-F238CBCD95F5}" type="presParOf" srcId="{65EF6AC2-2BBE-43B2-8DB6-D1B2CA329FD2}" destId="{C695D370-F9BB-4917-815B-B2330289940C}" srcOrd="0" destOrd="0" presId="urn:microsoft.com/office/officeart/2005/8/layout/list1"/>
    <dgm:cxn modelId="{6DA8C400-07E2-406E-80FA-F94ADDFCA786}" type="presParOf" srcId="{65EF6AC2-2BBE-43B2-8DB6-D1B2CA329FD2}" destId="{20174D3A-AF6A-4406-982E-A3A19DE863BA}" srcOrd="1" destOrd="0" presId="urn:microsoft.com/office/officeart/2005/8/layout/list1"/>
    <dgm:cxn modelId="{6F528417-ADFD-4AF3-8C1F-9ACE8135A929}" type="presParOf" srcId="{B84FE6E4-8098-438B-B634-95B3F18BE5E9}" destId="{D6AEF2C3-AFE1-4A83-B5D5-795BC9648179}" srcOrd="9" destOrd="0" presId="urn:microsoft.com/office/officeart/2005/8/layout/list1"/>
    <dgm:cxn modelId="{5AD9F6BD-26AA-4440-BFFB-35DC54FC6C2C}" type="presParOf" srcId="{B84FE6E4-8098-438B-B634-95B3F18BE5E9}" destId="{54CD0474-E98D-492A-9DF6-AB133A2CF4A4}" srcOrd="10" destOrd="0" presId="urn:microsoft.com/office/officeart/2005/8/layout/list1"/>
    <dgm:cxn modelId="{E554B2D8-0E9B-40A8-B9BA-9AD197EB1D11}" type="presParOf" srcId="{B84FE6E4-8098-438B-B634-95B3F18BE5E9}" destId="{4A8E9EC0-C999-46BA-B291-A684617DD4B4}" srcOrd="11" destOrd="0" presId="urn:microsoft.com/office/officeart/2005/8/layout/list1"/>
    <dgm:cxn modelId="{59EBFB77-3D3A-4D4A-AB1D-56A513C0904D}" type="presParOf" srcId="{B84FE6E4-8098-438B-B634-95B3F18BE5E9}" destId="{DE389332-0EA0-412A-8853-AC89602D8EB5}" srcOrd="12" destOrd="0" presId="urn:microsoft.com/office/officeart/2005/8/layout/list1"/>
    <dgm:cxn modelId="{D7DF38CC-C34A-48DF-A274-2DFC3676A5BC}" type="presParOf" srcId="{DE389332-0EA0-412A-8853-AC89602D8EB5}" destId="{4ED27F99-DA15-404E-861D-3582C8FF1A54}" srcOrd="0" destOrd="0" presId="urn:microsoft.com/office/officeart/2005/8/layout/list1"/>
    <dgm:cxn modelId="{ECB5B7E1-22D1-4ABA-9714-0B504069D55D}" type="presParOf" srcId="{DE389332-0EA0-412A-8853-AC89602D8EB5}" destId="{A39D4F52-DECD-4E7F-810C-37402AE2C93F}" srcOrd="1" destOrd="0" presId="urn:microsoft.com/office/officeart/2005/8/layout/list1"/>
    <dgm:cxn modelId="{BC1683A0-82B7-4A58-B755-732E48EC5BB8}" type="presParOf" srcId="{B84FE6E4-8098-438B-B634-95B3F18BE5E9}" destId="{15B533F7-AEA0-4443-A842-1A82F6E2F44B}" srcOrd="13" destOrd="0" presId="urn:microsoft.com/office/officeart/2005/8/layout/list1"/>
    <dgm:cxn modelId="{57E59AE2-4544-4DD0-B966-1F3EE25E70CE}" type="presParOf" srcId="{B84FE6E4-8098-438B-B634-95B3F18BE5E9}" destId="{894A7308-08AF-4B73-92A8-A574FDF80392}" srcOrd="14" destOrd="0" presId="urn:microsoft.com/office/officeart/2005/8/layout/list1"/>
    <dgm:cxn modelId="{DB48EC3A-EA76-4C83-B8EA-3D1D4949B68A}" type="presParOf" srcId="{B84FE6E4-8098-438B-B634-95B3F18BE5E9}" destId="{24FB6B06-C42E-42A9-9E28-7D0FA5E75E82}" srcOrd="15" destOrd="0" presId="urn:microsoft.com/office/officeart/2005/8/layout/list1"/>
    <dgm:cxn modelId="{8665B22B-9BBE-480F-98B1-2A6F0F95AEA8}" type="presParOf" srcId="{B84FE6E4-8098-438B-B634-95B3F18BE5E9}" destId="{55CF5DDC-E521-463C-98C7-B48651BD976B}" srcOrd="16" destOrd="0" presId="urn:microsoft.com/office/officeart/2005/8/layout/list1"/>
    <dgm:cxn modelId="{2947156B-759E-4F83-82F7-9E1C65284697}" type="presParOf" srcId="{55CF5DDC-E521-463C-98C7-B48651BD976B}" destId="{3607A83A-7E59-4CD1-A0CD-1040E9538D44}" srcOrd="0" destOrd="0" presId="urn:microsoft.com/office/officeart/2005/8/layout/list1"/>
    <dgm:cxn modelId="{4064A8FF-A261-4157-8FE9-A000CD170D30}" type="presParOf" srcId="{55CF5DDC-E521-463C-98C7-B48651BD976B}" destId="{AD399395-F1FC-4EB0-AC63-E57CAEB1AB9C}" srcOrd="1" destOrd="0" presId="urn:microsoft.com/office/officeart/2005/8/layout/list1"/>
    <dgm:cxn modelId="{21ED5516-6781-41EA-A32E-AE7912D46F61}" type="presParOf" srcId="{B84FE6E4-8098-438B-B634-95B3F18BE5E9}" destId="{EB865EFD-2287-4DD9-B0D2-74C9326FFE80}" srcOrd="17" destOrd="0" presId="urn:microsoft.com/office/officeart/2005/8/layout/list1"/>
    <dgm:cxn modelId="{82CFBE5C-4B12-492F-A4E9-03F22419FFDE}" type="presParOf" srcId="{B84FE6E4-8098-438B-B634-95B3F18BE5E9}" destId="{974C2FE6-487B-40A1-9098-FE5A75262FF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FCB6FC-F33D-420A-86F3-3F5BDDC28C4A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D4B91C2-D9D7-493E-922A-C8E7A3E469EE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Login</a:t>
          </a:r>
          <a:endParaRPr lang="en-US" sz="2000" b="1" dirty="0">
            <a:solidFill>
              <a:schemeClr val="tx1"/>
            </a:solidFill>
          </a:endParaRPr>
        </a:p>
      </dgm:t>
    </dgm:pt>
    <dgm:pt modelId="{94086DBA-1FBC-492F-9EA9-C9F32D306041}" type="par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0D3440A-3882-481C-B7D7-EE5AA98F1E23}" type="sib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BA45C63-7F90-4FCA-9A12-681E0B359429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Forget password</a:t>
          </a:r>
          <a:endParaRPr lang="en-US" sz="2000" b="1" dirty="0">
            <a:solidFill>
              <a:schemeClr val="tx1"/>
            </a:solidFill>
          </a:endParaRPr>
        </a:p>
      </dgm:t>
    </dgm:pt>
    <dgm:pt modelId="{93286465-7D1A-478E-850E-3E9BBAACABA6}" type="par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9C6BE60-FECB-4D1F-A74A-85580BA39AFD}" type="sib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ABAAB05-EBFD-41A7-BE7C-CEF967B87B89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Maintain song</a:t>
          </a:r>
          <a:endParaRPr lang="en-US" sz="2000" b="1" dirty="0">
            <a:solidFill>
              <a:schemeClr val="tx1"/>
            </a:solidFill>
          </a:endParaRPr>
        </a:p>
      </dgm:t>
    </dgm:pt>
    <dgm:pt modelId="{4AE0AA79-9E94-4E51-AB33-E2F67B520B79}" type="par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A46DED5-E9CA-4C1D-8426-89228CB6E5C7}" type="sib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26F8152-04E3-4B4D-88E7-3C9A860515F1}">
      <dgm:prSet custT="1"/>
      <dgm:spPr/>
      <dgm:t>
        <a:bodyPr/>
        <a:lstStyle/>
        <a:p>
          <a:r>
            <a:rPr lang="en-US" sz="2000" b="1" i="0" u="none" dirty="0" smtClean="0">
              <a:solidFill>
                <a:schemeClr val="tx1"/>
              </a:solidFill>
            </a:rPr>
            <a:t>View Contact Us</a:t>
          </a:r>
          <a:endParaRPr lang="en-US" sz="2000" b="1" dirty="0">
            <a:solidFill>
              <a:schemeClr val="tx1"/>
            </a:solidFill>
          </a:endParaRPr>
        </a:p>
      </dgm:t>
    </dgm:pt>
    <dgm:pt modelId="{B2D73730-FCC2-41B5-A785-3F18C7AB2FBE}" type="par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32669EE-DD76-459D-8D12-027A22BA73B0}" type="sib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004A434-061C-4FB2-95AD-E6B2C2283D06}">
      <dgm:prSet custT="1"/>
      <dgm:spPr/>
      <dgm:t>
        <a:bodyPr/>
        <a:lstStyle/>
        <a:p>
          <a:r>
            <a:rPr lang="en-US" sz="2000" b="1" i="0" u="none" dirty="0" smtClean="0">
              <a:solidFill>
                <a:schemeClr val="tx1"/>
              </a:solidFill>
            </a:rPr>
            <a:t>View Feedback</a:t>
          </a:r>
          <a:endParaRPr lang="en-US" sz="2000" b="1" dirty="0">
            <a:solidFill>
              <a:schemeClr val="tx1"/>
            </a:solidFill>
          </a:endParaRPr>
        </a:p>
      </dgm:t>
    </dgm:pt>
    <dgm:pt modelId="{8A8D1936-1DB7-424F-B4E5-B6E433E33515}" type="parTrans" cxnId="{87CA6A60-197E-4F08-91C9-E4B64B4CE95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0EAE6BE-3A7C-4967-A4B2-41C13E5C050B}" type="sibTrans" cxnId="{87CA6A60-197E-4F08-91C9-E4B64B4CE95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37AC1997-1B69-4D36-A2EF-B0431D4A5FFF}">
      <dgm:prSet custT="1"/>
      <dgm:spPr/>
      <dgm:t>
        <a:bodyPr/>
        <a:lstStyle/>
        <a:p>
          <a:r>
            <a:rPr lang="en-US" sz="2000" b="1" i="0" u="none" dirty="0" smtClean="0">
              <a:solidFill>
                <a:schemeClr val="tx1"/>
              </a:solidFill>
            </a:rPr>
            <a:t>View Report</a:t>
          </a:r>
          <a:endParaRPr lang="en-US" sz="2000" b="1" dirty="0">
            <a:solidFill>
              <a:schemeClr val="tx1"/>
            </a:solidFill>
          </a:endParaRPr>
        </a:p>
      </dgm:t>
    </dgm:pt>
    <dgm:pt modelId="{2A5A2AC3-478A-49A2-8FE1-A1501B0B22EC}" type="parTrans" cxnId="{D534FA6B-71D5-4EDA-B78E-D46DE185779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6C88674-0C5F-42AE-8F20-39C29927209E}" type="sibTrans" cxnId="{D534FA6B-71D5-4EDA-B78E-D46DE185779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A35537-AE95-4A88-A6A2-08A809DFA402}">
      <dgm:prSet custT="1"/>
      <dgm:spPr/>
      <dgm:t>
        <a:bodyPr/>
        <a:lstStyle/>
        <a:p>
          <a:pPr rtl="0"/>
          <a:r>
            <a:rPr lang="en-US" sz="2000" b="1" i="0" u="none" dirty="0" smtClean="0">
              <a:solidFill>
                <a:schemeClr val="tx1"/>
              </a:solidFill>
            </a:rPr>
            <a:t>Logout</a:t>
          </a:r>
          <a:endParaRPr lang="en-US" sz="2000" b="1" dirty="0">
            <a:solidFill>
              <a:schemeClr val="tx1"/>
            </a:solidFill>
          </a:endParaRPr>
        </a:p>
      </dgm:t>
    </dgm:pt>
    <dgm:pt modelId="{017223C7-76BE-496E-B987-09956C2A79D3}" type="parTrans" cxnId="{BB5FB6E1-942D-4F08-89CE-33A8C1BB309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8B13D23-C02A-49B1-8FBC-9967A8D01655}" type="sibTrans" cxnId="{BB5FB6E1-942D-4F08-89CE-33A8C1BB309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AF26603-D1E3-462F-93EC-9A3C4ED2E67F}" type="pres">
      <dgm:prSet presAssocID="{CEFCB6FC-F33D-420A-86F3-3F5BDDC28C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ED760D-5790-46EF-8072-06A2338F489A}" type="pres">
      <dgm:prSet presAssocID="{0D4B91C2-D9D7-493E-922A-C8E7A3E469EE}" presName="parentLin" presStyleCnt="0"/>
      <dgm:spPr/>
    </dgm:pt>
    <dgm:pt modelId="{69003306-31B7-4A33-A363-8633D453ADB9}" type="pres">
      <dgm:prSet presAssocID="{0D4B91C2-D9D7-493E-922A-C8E7A3E469EE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21DB060D-E6BC-4FE7-8590-7F5C0C48F4C4}" type="pres">
      <dgm:prSet presAssocID="{0D4B91C2-D9D7-493E-922A-C8E7A3E469E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FF151-290B-4289-9F1A-2D22AEC41208}" type="pres">
      <dgm:prSet presAssocID="{0D4B91C2-D9D7-493E-922A-C8E7A3E469EE}" presName="negativeSpace" presStyleCnt="0"/>
      <dgm:spPr/>
    </dgm:pt>
    <dgm:pt modelId="{7588418B-2B8B-4A43-9801-FD49F71E6F85}" type="pres">
      <dgm:prSet presAssocID="{0D4B91C2-D9D7-493E-922A-C8E7A3E469EE}" presName="childText" presStyleLbl="conFgAcc1" presStyleIdx="0" presStyleCnt="7">
        <dgm:presLayoutVars>
          <dgm:bulletEnabled val="1"/>
        </dgm:presLayoutVars>
      </dgm:prSet>
      <dgm:spPr/>
    </dgm:pt>
    <dgm:pt modelId="{80793471-2787-46E0-8060-1A6560D7188F}" type="pres">
      <dgm:prSet presAssocID="{20D3440A-3882-481C-B7D7-EE5AA98F1E23}" presName="spaceBetweenRectangles" presStyleCnt="0"/>
      <dgm:spPr/>
    </dgm:pt>
    <dgm:pt modelId="{2918EE64-5C67-426E-8140-0EF7FEAE7B36}" type="pres">
      <dgm:prSet presAssocID="{0BA45C63-7F90-4FCA-9A12-681E0B359429}" presName="parentLin" presStyleCnt="0"/>
      <dgm:spPr/>
    </dgm:pt>
    <dgm:pt modelId="{5E25F59D-CAE0-4A01-A50E-2911F4043196}" type="pres">
      <dgm:prSet presAssocID="{0BA45C63-7F90-4FCA-9A12-681E0B359429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A444FEFC-D013-4186-BF67-1C0CB46EEBD6}" type="pres">
      <dgm:prSet presAssocID="{0BA45C63-7F90-4FCA-9A12-681E0B359429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F18CB-B097-4668-8D14-53EC7E88311D}" type="pres">
      <dgm:prSet presAssocID="{0BA45C63-7F90-4FCA-9A12-681E0B359429}" presName="negativeSpace" presStyleCnt="0"/>
      <dgm:spPr/>
    </dgm:pt>
    <dgm:pt modelId="{DF073045-1A82-499E-89F3-8CDFB9DE3CAF}" type="pres">
      <dgm:prSet presAssocID="{0BA45C63-7F90-4FCA-9A12-681E0B359429}" presName="childText" presStyleLbl="conFgAcc1" presStyleIdx="1" presStyleCnt="7">
        <dgm:presLayoutVars>
          <dgm:bulletEnabled val="1"/>
        </dgm:presLayoutVars>
      </dgm:prSet>
      <dgm:spPr/>
    </dgm:pt>
    <dgm:pt modelId="{ABA770AD-4F00-4886-8E7F-1C4A681F8B92}" type="pres">
      <dgm:prSet presAssocID="{89C6BE60-FECB-4D1F-A74A-85580BA39AFD}" presName="spaceBetweenRectangles" presStyleCnt="0"/>
      <dgm:spPr/>
    </dgm:pt>
    <dgm:pt modelId="{9F77095C-DF16-4D73-9E03-1A3429FBD260}" type="pres">
      <dgm:prSet presAssocID="{8ABAAB05-EBFD-41A7-BE7C-CEF967B87B89}" presName="parentLin" presStyleCnt="0"/>
      <dgm:spPr/>
    </dgm:pt>
    <dgm:pt modelId="{60CF3AEF-3957-45BA-A937-99D4845D535A}" type="pres">
      <dgm:prSet presAssocID="{8ABAAB05-EBFD-41A7-BE7C-CEF967B87B89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BF0C661C-FB92-4504-9391-1FF3A7D38157}" type="pres">
      <dgm:prSet presAssocID="{8ABAAB05-EBFD-41A7-BE7C-CEF967B87B89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25D09-872C-40BC-8FEA-E15E4B40C328}" type="pres">
      <dgm:prSet presAssocID="{8ABAAB05-EBFD-41A7-BE7C-CEF967B87B89}" presName="negativeSpace" presStyleCnt="0"/>
      <dgm:spPr/>
    </dgm:pt>
    <dgm:pt modelId="{2BCCBF38-0F4F-4E90-B4A4-FC62A03518BB}" type="pres">
      <dgm:prSet presAssocID="{8ABAAB05-EBFD-41A7-BE7C-CEF967B87B89}" presName="childText" presStyleLbl="conFgAcc1" presStyleIdx="2" presStyleCnt="7">
        <dgm:presLayoutVars>
          <dgm:bulletEnabled val="1"/>
        </dgm:presLayoutVars>
      </dgm:prSet>
      <dgm:spPr/>
    </dgm:pt>
    <dgm:pt modelId="{DE889DB4-4D77-4FA0-B656-C46A1DF27BB1}" type="pres">
      <dgm:prSet presAssocID="{6A46DED5-E9CA-4C1D-8426-89228CB6E5C7}" presName="spaceBetweenRectangles" presStyleCnt="0"/>
      <dgm:spPr/>
    </dgm:pt>
    <dgm:pt modelId="{D7AC8DF7-F7DD-4FD7-AF5C-4DA2DC809C04}" type="pres">
      <dgm:prSet presAssocID="{926F8152-04E3-4B4D-88E7-3C9A860515F1}" presName="parentLin" presStyleCnt="0"/>
      <dgm:spPr/>
    </dgm:pt>
    <dgm:pt modelId="{24C705D1-FDF7-41EC-B167-6CE1F0712876}" type="pres">
      <dgm:prSet presAssocID="{926F8152-04E3-4B4D-88E7-3C9A860515F1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00DCEB0E-5518-4122-8505-3D67BA2711D0}" type="pres">
      <dgm:prSet presAssocID="{926F8152-04E3-4B4D-88E7-3C9A860515F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CF285-ADDB-4AC6-963D-08622AFAB2AE}" type="pres">
      <dgm:prSet presAssocID="{926F8152-04E3-4B4D-88E7-3C9A860515F1}" presName="negativeSpace" presStyleCnt="0"/>
      <dgm:spPr/>
    </dgm:pt>
    <dgm:pt modelId="{A75C9612-FE03-4B02-BA51-7152E6480823}" type="pres">
      <dgm:prSet presAssocID="{926F8152-04E3-4B4D-88E7-3C9A860515F1}" presName="childText" presStyleLbl="conFgAcc1" presStyleIdx="3" presStyleCnt="7">
        <dgm:presLayoutVars>
          <dgm:bulletEnabled val="1"/>
        </dgm:presLayoutVars>
      </dgm:prSet>
      <dgm:spPr/>
    </dgm:pt>
    <dgm:pt modelId="{1E677A70-FFF0-4218-B858-0F374C216A5B}" type="pres">
      <dgm:prSet presAssocID="{D32669EE-DD76-459D-8D12-027A22BA73B0}" presName="spaceBetweenRectangles" presStyleCnt="0"/>
      <dgm:spPr/>
    </dgm:pt>
    <dgm:pt modelId="{9F3F4ADC-FF5D-4426-9688-A29153A8B56A}" type="pres">
      <dgm:prSet presAssocID="{7004A434-061C-4FB2-95AD-E6B2C2283D06}" presName="parentLin" presStyleCnt="0"/>
      <dgm:spPr/>
    </dgm:pt>
    <dgm:pt modelId="{4FA3D9FD-109E-4789-8721-70DCC2017A71}" type="pres">
      <dgm:prSet presAssocID="{7004A434-061C-4FB2-95AD-E6B2C2283D06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F7F8BC65-73E9-4173-A371-42BD516FFBF9}" type="pres">
      <dgm:prSet presAssocID="{7004A434-061C-4FB2-95AD-E6B2C2283D0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56D76-09EC-4848-A92C-A50E79D0D8D1}" type="pres">
      <dgm:prSet presAssocID="{7004A434-061C-4FB2-95AD-E6B2C2283D06}" presName="negativeSpace" presStyleCnt="0"/>
      <dgm:spPr/>
    </dgm:pt>
    <dgm:pt modelId="{A3C9204A-B372-4249-B3F7-7CC76719A19A}" type="pres">
      <dgm:prSet presAssocID="{7004A434-061C-4FB2-95AD-E6B2C2283D06}" presName="childText" presStyleLbl="conFgAcc1" presStyleIdx="4" presStyleCnt="7">
        <dgm:presLayoutVars>
          <dgm:bulletEnabled val="1"/>
        </dgm:presLayoutVars>
      </dgm:prSet>
      <dgm:spPr/>
    </dgm:pt>
    <dgm:pt modelId="{6D502E97-4820-4946-88EA-34B16342DA45}" type="pres">
      <dgm:prSet presAssocID="{60EAE6BE-3A7C-4967-A4B2-41C13E5C050B}" presName="spaceBetweenRectangles" presStyleCnt="0"/>
      <dgm:spPr/>
    </dgm:pt>
    <dgm:pt modelId="{99FC775C-BFCA-46DA-929F-17DC78C490A8}" type="pres">
      <dgm:prSet presAssocID="{37AC1997-1B69-4D36-A2EF-B0431D4A5FFF}" presName="parentLin" presStyleCnt="0"/>
      <dgm:spPr/>
    </dgm:pt>
    <dgm:pt modelId="{FF90F0EA-2554-44C5-9E96-31848BD0BC1B}" type="pres">
      <dgm:prSet presAssocID="{37AC1997-1B69-4D36-A2EF-B0431D4A5FFF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3D10A5B9-DD3D-4C61-A92D-85AE3EF399B4}" type="pres">
      <dgm:prSet presAssocID="{37AC1997-1B69-4D36-A2EF-B0431D4A5FFF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6F9A1-15DD-4ED1-A77C-85AA4742C6D7}" type="pres">
      <dgm:prSet presAssocID="{37AC1997-1B69-4D36-A2EF-B0431D4A5FFF}" presName="negativeSpace" presStyleCnt="0"/>
      <dgm:spPr/>
    </dgm:pt>
    <dgm:pt modelId="{8A0F7271-2763-4B49-B94F-0E0934899308}" type="pres">
      <dgm:prSet presAssocID="{37AC1997-1B69-4D36-A2EF-B0431D4A5FFF}" presName="childText" presStyleLbl="conFgAcc1" presStyleIdx="5" presStyleCnt="7">
        <dgm:presLayoutVars>
          <dgm:bulletEnabled val="1"/>
        </dgm:presLayoutVars>
      </dgm:prSet>
      <dgm:spPr/>
    </dgm:pt>
    <dgm:pt modelId="{12394AA2-1861-4130-B16B-E1244DE7C41F}" type="pres">
      <dgm:prSet presAssocID="{96C88674-0C5F-42AE-8F20-39C29927209E}" presName="spaceBetweenRectangles" presStyleCnt="0"/>
      <dgm:spPr/>
    </dgm:pt>
    <dgm:pt modelId="{3A5D152B-F938-474F-8268-16AF32803BC3}" type="pres">
      <dgm:prSet presAssocID="{55A35537-AE95-4A88-A6A2-08A809DFA402}" presName="parentLin" presStyleCnt="0"/>
      <dgm:spPr/>
    </dgm:pt>
    <dgm:pt modelId="{C8D0157A-250F-4F1A-AC3A-6B5B15527400}" type="pres">
      <dgm:prSet presAssocID="{55A35537-AE95-4A88-A6A2-08A809DFA402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BB4865F-E436-481D-B01B-3CD05B988BBC}" type="pres">
      <dgm:prSet presAssocID="{55A35537-AE95-4A88-A6A2-08A809DFA402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E155E-27C3-43BC-B4F6-F61A467FCDBF}" type="pres">
      <dgm:prSet presAssocID="{55A35537-AE95-4A88-A6A2-08A809DFA402}" presName="negativeSpace" presStyleCnt="0"/>
      <dgm:spPr/>
    </dgm:pt>
    <dgm:pt modelId="{DABAD1E0-F57C-4326-85C5-B8744FEB8A06}" type="pres">
      <dgm:prSet presAssocID="{55A35537-AE95-4A88-A6A2-08A809DFA402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545CA3C0-E30C-48CC-9C71-1275E09EF7A4}" type="presOf" srcId="{7004A434-061C-4FB2-95AD-E6B2C2283D06}" destId="{F7F8BC65-73E9-4173-A371-42BD516FFBF9}" srcOrd="1" destOrd="0" presId="urn:microsoft.com/office/officeart/2005/8/layout/list1"/>
    <dgm:cxn modelId="{8C0BB699-5732-4D82-A362-069E60A8E8BC}" srcId="{CEFCB6FC-F33D-420A-86F3-3F5BDDC28C4A}" destId="{926F8152-04E3-4B4D-88E7-3C9A860515F1}" srcOrd="3" destOrd="0" parTransId="{B2D73730-FCC2-41B5-A785-3F18C7AB2FBE}" sibTransId="{D32669EE-DD76-459D-8D12-027A22BA73B0}"/>
    <dgm:cxn modelId="{522BC3B9-80B6-431C-A0F6-81A9E956C361}" srcId="{CEFCB6FC-F33D-420A-86F3-3F5BDDC28C4A}" destId="{0BA45C63-7F90-4FCA-9A12-681E0B359429}" srcOrd="1" destOrd="0" parTransId="{93286465-7D1A-478E-850E-3E9BBAACABA6}" sibTransId="{89C6BE60-FECB-4D1F-A74A-85580BA39AFD}"/>
    <dgm:cxn modelId="{71B5D8AD-BE02-46E0-B1FC-33E7992B283F}" type="presOf" srcId="{926F8152-04E3-4B4D-88E7-3C9A860515F1}" destId="{00DCEB0E-5518-4122-8505-3D67BA2711D0}" srcOrd="1" destOrd="0" presId="urn:microsoft.com/office/officeart/2005/8/layout/list1"/>
    <dgm:cxn modelId="{FEE92B5E-2387-4537-AF6B-6E7AE5E3728E}" srcId="{CEFCB6FC-F33D-420A-86F3-3F5BDDC28C4A}" destId="{8ABAAB05-EBFD-41A7-BE7C-CEF967B87B89}" srcOrd="2" destOrd="0" parTransId="{4AE0AA79-9E94-4E51-AB33-E2F67B520B79}" sibTransId="{6A46DED5-E9CA-4C1D-8426-89228CB6E5C7}"/>
    <dgm:cxn modelId="{4C3B7A8D-12DA-4A75-97F9-6BCB0E3D2953}" type="presOf" srcId="{0BA45C63-7F90-4FCA-9A12-681E0B359429}" destId="{5E25F59D-CAE0-4A01-A50E-2911F4043196}" srcOrd="0" destOrd="0" presId="urn:microsoft.com/office/officeart/2005/8/layout/list1"/>
    <dgm:cxn modelId="{AD5D2CC1-75F5-4519-8231-97F334A0B064}" type="presOf" srcId="{7004A434-061C-4FB2-95AD-E6B2C2283D06}" destId="{4FA3D9FD-109E-4789-8721-70DCC2017A71}" srcOrd="0" destOrd="0" presId="urn:microsoft.com/office/officeart/2005/8/layout/list1"/>
    <dgm:cxn modelId="{D534FA6B-71D5-4EDA-B78E-D46DE1857797}" srcId="{CEFCB6FC-F33D-420A-86F3-3F5BDDC28C4A}" destId="{37AC1997-1B69-4D36-A2EF-B0431D4A5FFF}" srcOrd="5" destOrd="0" parTransId="{2A5A2AC3-478A-49A2-8FE1-A1501B0B22EC}" sibTransId="{96C88674-0C5F-42AE-8F20-39C29927209E}"/>
    <dgm:cxn modelId="{FFA5BF31-DADE-4AA5-92D4-C7071995C1F5}" type="presOf" srcId="{8ABAAB05-EBFD-41A7-BE7C-CEF967B87B89}" destId="{60CF3AEF-3957-45BA-A937-99D4845D535A}" srcOrd="0" destOrd="0" presId="urn:microsoft.com/office/officeart/2005/8/layout/list1"/>
    <dgm:cxn modelId="{1E2A8A7C-9DEC-4B16-BC08-71C60C15EE36}" type="presOf" srcId="{0D4B91C2-D9D7-493E-922A-C8E7A3E469EE}" destId="{69003306-31B7-4A33-A363-8633D453ADB9}" srcOrd="0" destOrd="0" presId="urn:microsoft.com/office/officeart/2005/8/layout/list1"/>
    <dgm:cxn modelId="{6EB22B0B-CC84-4BAE-AA14-10EFA631B50F}" type="presOf" srcId="{0D4B91C2-D9D7-493E-922A-C8E7A3E469EE}" destId="{21DB060D-E6BC-4FE7-8590-7F5C0C48F4C4}" srcOrd="1" destOrd="0" presId="urn:microsoft.com/office/officeart/2005/8/layout/list1"/>
    <dgm:cxn modelId="{25712988-4BC3-4B2E-86D2-61316484DE03}" type="presOf" srcId="{37AC1997-1B69-4D36-A2EF-B0431D4A5FFF}" destId="{3D10A5B9-DD3D-4C61-A92D-85AE3EF399B4}" srcOrd="1" destOrd="0" presId="urn:microsoft.com/office/officeart/2005/8/layout/list1"/>
    <dgm:cxn modelId="{A9593C13-5A55-4D0E-8E49-92F6DCBB48BA}" type="presOf" srcId="{CEFCB6FC-F33D-420A-86F3-3F5BDDC28C4A}" destId="{2AF26603-D1E3-462F-93EC-9A3C4ED2E67F}" srcOrd="0" destOrd="0" presId="urn:microsoft.com/office/officeart/2005/8/layout/list1"/>
    <dgm:cxn modelId="{BB5FB6E1-942D-4F08-89CE-33A8C1BB3096}" srcId="{CEFCB6FC-F33D-420A-86F3-3F5BDDC28C4A}" destId="{55A35537-AE95-4A88-A6A2-08A809DFA402}" srcOrd="6" destOrd="0" parTransId="{017223C7-76BE-496E-B987-09956C2A79D3}" sibTransId="{98B13D23-C02A-49B1-8FBC-9967A8D01655}"/>
    <dgm:cxn modelId="{DB8619A9-04F8-4C56-BB8A-CAD035F6EFCB}" type="presOf" srcId="{55A35537-AE95-4A88-A6A2-08A809DFA402}" destId="{C8D0157A-250F-4F1A-AC3A-6B5B15527400}" srcOrd="0" destOrd="0" presId="urn:microsoft.com/office/officeart/2005/8/layout/list1"/>
    <dgm:cxn modelId="{8D21DB11-F65B-4844-A3C5-AD9548C7A093}" type="presOf" srcId="{8ABAAB05-EBFD-41A7-BE7C-CEF967B87B89}" destId="{BF0C661C-FB92-4504-9391-1FF3A7D38157}" srcOrd="1" destOrd="0" presId="urn:microsoft.com/office/officeart/2005/8/layout/list1"/>
    <dgm:cxn modelId="{87CA6A60-197E-4F08-91C9-E4B64B4CE958}" srcId="{CEFCB6FC-F33D-420A-86F3-3F5BDDC28C4A}" destId="{7004A434-061C-4FB2-95AD-E6B2C2283D06}" srcOrd="4" destOrd="0" parTransId="{8A8D1936-1DB7-424F-B4E5-B6E433E33515}" sibTransId="{60EAE6BE-3A7C-4967-A4B2-41C13E5C050B}"/>
    <dgm:cxn modelId="{EC537B40-83FD-414C-885F-1124115479D6}" type="presOf" srcId="{926F8152-04E3-4B4D-88E7-3C9A860515F1}" destId="{24C705D1-FDF7-41EC-B167-6CE1F0712876}" srcOrd="0" destOrd="0" presId="urn:microsoft.com/office/officeart/2005/8/layout/list1"/>
    <dgm:cxn modelId="{56607163-2C11-4D6F-8DAD-4F63E02DE962}" type="presOf" srcId="{0BA45C63-7F90-4FCA-9A12-681E0B359429}" destId="{A444FEFC-D013-4186-BF67-1C0CB46EEBD6}" srcOrd="1" destOrd="0" presId="urn:microsoft.com/office/officeart/2005/8/layout/list1"/>
    <dgm:cxn modelId="{636675FE-4E4E-49A0-A594-BF65F4F46777}" type="presOf" srcId="{55A35537-AE95-4A88-A6A2-08A809DFA402}" destId="{8BB4865F-E436-481D-B01B-3CD05B988BBC}" srcOrd="1" destOrd="0" presId="urn:microsoft.com/office/officeart/2005/8/layout/list1"/>
    <dgm:cxn modelId="{DD3641D4-F9D3-40AE-9C87-38F3BA70840F}" type="presOf" srcId="{37AC1997-1B69-4D36-A2EF-B0431D4A5FFF}" destId="{FF90F0EA-2554-44C5-9E96-31848BD0BC1B}" srcOrd="0" destOrd="0" presId="urn:microsoft.com/office/officeart/2005/8/layout/list1"/>
    <dgm:cxn modelId="{822B3A2B-E1D2-42E9-BB0B-7C3B83D86219}" srcId="{CEFCB6FC-F33D-420A-86F3-3F5BDDC28C4A}" destId="{0D4B91C2-D9D7-493E-922A-C8E7A3E469EE}" srcOrd="0" destOrd="0" parTransId="{94086DBA-1FBC-492F-9EA9-C9F32D306041}" sibTransId="{20D3440A-3882-481C-B7D7-EE5AA98F1E23}"/>
    <dgm:cxn modelId="{4F509A58-14EC-46CF-92DB-10AD17746713}" type="presParOf" srcId="{2AF26603-D1E3-462F-93EC-9A3C4ED2E67F}" destId="{FDED760D-5790-46EF-8072-06A2338F489A}" srcOrd="0" destOrd="0" presId="urn:microsoft.com/office/officeart/2005/8/layout/list1"/>
    <dgm:cxn modelId="{E639E785-EEAE-4384-9272-25B462029B1A}" type="presParOf" srcId="{FDED760D-5790-46EF-8072-06A2338F489A}" destId="{69003306-31B7-4A33-A363-8633D453ADB9}" srcOrd="0" destOrd="0" presId="urn:microsoft.com/office/officeart/2005/8/layout/list1"/>
    <dgm:cxn modelId="{729249DE-D4B2-4D48-9CC9-51A53E5A2FA6}" type="presParOf" srcId="{FDED760D-5790-46EF-8072-06A2338F489A}" destId="{21DB060D-E6BC-4FE7-8590-7F5C0C48F4C4}" srcOrd="1" destOrd="0" presId="urn:microsoft.com/office/officeart/2005/8/layout/list1"/>
    <dgm:cxn modelId="{A5447E80-1B43-4295-9107-9D0BCECAF7DB}" type="presParOf" srcId="{2AF26603-D1E3-462F-93EC-9A3C4ED2E67F}" destId="{A11FF151-290B-4289-9F1A-2D22AEC41208}" srcOrd="1" destOrd="0" presId="urn:microsoft.com/office/officeart/2005/8/layout/list1"/>
    <dgm:cxn modelId="{DF989DCC-3140-4E42-AD37-E0AF3498C365}" type="presParOf" srcId="{2AF26603-D1E3-462F-93EC-9A3C4ED2E67F}" destId="{7588418B-2B8B-4A43-9801-FD49F71E6F85}" srcOrd="2" destOrd="0" presId="urn:microsoft.com/office/officeart/2005/8/layout/list1"/>
    <dgm:cxn modelId="{0BB11AEA-5535-4C17-8A8F-5AC0C1A21C9A}" type="presParOf" srcId="{2AF26603-D1E3-462F-93EC-9A3C4ED2E67F}" destId="{80793471-2787-46E0-8060-1A6560D7188F}" srcOrd="3" destOrd="0" presId="urn:microsoft.com/office/officeart/2005/8/layout/list1"/>
    <dgm:cxn modelId="{66D1E4B8-69C2-4C32-8868-4352F2A1034A}" type="presParOf" srcId="{2AF26603-D1E3-462F-93EC-9A3C4ED2E67F}" destId="{2918EE64-5C67-426E-8140-0EF7FEAE7B36}" srcOrd="4" destOrd="0" presId="urn:microsoft.com/office/officeart/2005/8/layout/list1"/>
    <dgm:cxn modelId="{6CD0E991-2171-47C0-922A-72BF0F45A105}" type="presParOf" srcId="{2918EE64-5C67-426E-8140-0EF7FEAE7B36}" destId="{5E25F59D-CAE0-4A01-A50E-2911F4043196}" srcOrd="0" destOrd="0" presId="urn:microsoft.com/office/officeart/2005/8/layout/list1"/>
    <dgm:cxn modelId="{B5D5B92F-D8C2-46D5-8ED7-1949A5700803}" type="presParOf" srcId="{2918EE64-5C67-426E-8140-0EF7FEAE7B36}" destId="{A444FEFC-D013-4186-BF67-1C0CB46EEBD6}" srcOrd="1" destOrd="0" presId="urn:microsoft.com/office/officeart/2005/8/layout/list1"/>
    <dgm:cxn modelId="{93F2F9FE-843F-4602-A940-491D5E6BA6E4}" type="presParOf" srcId="{2AF26603-D1E3-462F-93EC-9A3C4ED2E67F}" destId="{20DF18CB-B097-4668-8D14-53EC7E88311D}" srcOrd="5" destOrd="0" presId="urn:microsoft.com/office/officeart/2005/8/layout/list1"/>
    <dgm:cxn modelId="{65F9F4D4-59A7-456C-8143-F7DA028E0986}" type="presParOf" srcId="{2AF26603-D1E3-462F-93EC-9A3C4ED2E67F}" destId="{DF073045-1A82-499E-89F3-8CDFB9DE3CAF}" srcOrd="6" destOrd="0" presId="urn:microsoft.com/office/officeart/2005/8/layout/list1"/>
    <dgm:cxn modelId="{9F4F7D72-3C63-4412-8EC4-658E0E44271C}" type="presParOf" srcId="{2AF26603-D1E3-462F-93EC-9A3C4ED2E67F}" destId="{ABA770AD-4F00-4886-8E7F-1C4A681F8B92}" srcOrd="7" destOrd="0" presId="urn:microsoft.com/office/officeart/2005/8/layout/list1"/>
    <dgm:cxn modelId="{F2D89C9E-9C3B-4CEE-9E5C-583BA4BBDC5E}" type="presParOf" srcId="{2AF26603-D1E3-462F-93EC-9A3C4ED2E67F}" destId="{9F77095C-DF16-4D73-9E03-1A3429FBD260}" srcOrd="8" destOrd="0" presId="urn:microsoft.com/office/officeart/2005/8/layout/list1"/>
    <dgm:cxn modelId="{35C5614F-154E-4FDF-AD65-3CE067D7F118}" type="presParOf" srcId="{9F77095C-DF16-4D73-9E03-1A3429FBD260}" destId="{60CF3AEF-3957-45BA-A937-99D4845D535A}" srcOrd="0" destOrd="0" presId="urn:microsoft.com/office/officeart/2005/8/layout/list1"/>
    <dgm:cxn modelId="{566A1C4E-F3D7-4FC1-B5B7-412CAC0F62AE}" type="presParOf" srcId="{9F77095C-DF16-4D73-9E03-1A3429FBD260}" destId="{BF0C661C-FB92-4504-9391-1FF3A7D38157}" srcOrd="1" destOrd="0" presId="urn:microsoft.com/office/officeart/2005/8/layout/list1"/>
    <dgm:cxn modelId="{1266E1A4-D30E-4B79-9D2A-5931511E6565}" type="presParOf" srcId="{2AF26603-D1E3-462F-93EC-9A3C4ED2E67F}" destId="{B4125D09-872C-40BC-8FEA-E15E4B40C328}" srcOrd="9" destOrd="0" presId="urn:microsoft.com/office/officeart/2005/8/layout/list1"/>
    <dgm:cxn modelId="{E6D81E59-1917-4B0C-B2DE-070997931DCC}" type="presParOf" srcId="{2AF26603-D1E3-462F-93EC-9A3C4ED2E67F}" destId="{2BCCBF38-0F4F-4E90-B4A4-FC62A03518BB}" srcOrd="10" destOrd="0" presId="urn:microsoft.com/office/officeart/2005/8/layout/list1"/>
    <dgm:cxn modelId="{3151455F-42BB-4360-81C0-1A75E009FE8C}" type="presParOf" srcId="{2AF26603-D1E3-462F-93EC-9A3C4ED2E67F}" destId="{DE889DB4-4D77-4FA0-B656-C46A1DF27BB1}" srcOrd="11" destOrd="0" presId="urn:microsoft.com/office/officeart/2005/8/layout/list1"/>
    <dgm:cxn modelId="{D2D908E7-DF78-4853-A050-25804B97F5DA}" type="presParOf" srcId="{2AF26603-D1E3-462F-93EC-9A3C4ED2E67F}" destId="{D7AC8DF7-F7DD-4FD7-AF5C-4DA2DC809C04}" srcOrd="12" destOrd="0" presId="urn:microsoft.com/office/officeart/2005/8/layout/list1"/>
    <dgm:cxn modelId="{7CB68FD1-8C51-41E0-BD42-245865E81A42}" type="presParOf" srcId="{D7AC8DF7-F7DD-4FD7-AF5C-4DA2DC809C04}" destId="{24C705D1-FDF7-41EC-B167-6CE1F0712876}" srcOrd="0" destOrd="0" presId="urn:microsoft.com/office/officeart/2005/8/layout/list1"/>
    <dgm:cxn modelId="{4694E973-A618-4977-B926-EFAC61A0309B}" type="presParOf" srcId="{D7AC8DF7-F7DD-4FD7-AF5C-4DA2DC809C04}" destId="{00DCEB0E-5518-4122-8505-3D67BA2711D0}" srcOrd="1" destOrd="0" presId="urn:microsoft.com/office/officeart/2005/8/layout/list1"/>
    <dgm:cxn modelId="{C3A1D6A5-25BD-4052-861C-7451F1638709}" type="presParOf" srcId="{2AF26603-D1E3-462F-93EC-9A3C4ED2E67F}" destId="{F65CF285-ADDB-4AC6-963D-08622AFAB2AE}" srcOrd="13" destOrd="0" presId="urn:microsoft.com/office/officeart/2005/8/layout/list1"/>
    <dgm:cxn modelId="{DD811A53-16C4-41CF-9303-9E5E2D7CDD6A}" type="presParOf" srcId="{2AF26603-D1E3-462F-93EC-9A3C4ED2E67F}" destId="{A75C9612-FE03-4B02-BA51-7152E6480823}" srcOrd="14" destOrd="0" presId="urn:microsoft.com/office/officeart/2005/8/layout/list1"/>
    <dgm:cxn modelId="{794C7EBD-E9EB-4DE3-956F-E5B53E0EF04B}" type="presParOf" srcId="{2AF26603-D1E3-462F-93EC-9A3C4ED2E67F}" destId="{1E677A70-FFF0-4218-B858-0F374C216A5B}" srcOrd="15" destOrd="0" presId="urn:microsoft.com/office/officeart/2005/8/layout/list1"/>
    <dgm:cxn modelId="{A5C75BCD-14A3-4D99-8B4C-50AD89407C97}" type="presParOf" srcId="{2AF26603-D1E3-462F-93EC-9A3C4ED2E67F}" destId="{9F3F4ADC-FF5D-4426-9688-A29153A8B56A}" srcOrd="16" destOrd="0" presId="urn:microsoft.com/office/officeart/2005/8/layout/list1"/>
    <dgm:cxn modelId="{7B4F631C-D00E-46A8-B566-EA76B8D45E14}" type="presParOf" srcId="{9F3F4ADC-FF5D-4426-9688-A29153A8B56A}" destId="{4FA3D9FD-109E-4789-8721-70DCC2017A71}" srcOrd="0" destOrd="0" presId="urn:microsoft.com/office/officeart/2005/8/layout/list1"/>
    <dgm:cxn modelId="{656E97B9-7641-4F72-B698-E01ED3C98A60}" type="presParOf" srcId="{9F3F4ADC-FF5D-4426-9688-A29153A8B56A}" destId="{F7F8BC65-73E9-4173-A371-42BD516FFBF9}" srcOrd="1" destOrd="0" presId="urn:microsoft.com/office/officeart/2005/8/layout/list1"/>
    <dgm:cxn modelId="{E054045E-6AFD-4FE9-9D21-CE864632DCFF}" type="presParOf" srcId="{2AF26603-D1E3-462F-93EC-9A3C4ED2E67F}" destId="{45C56D76-09EC-4848-A92C-A50E79D0D8D1}" srcOrd="17" destOrd="0" presId="urn:microsoft.com/office/officeart/2005/8/layout/list1"/>
    <dgm:cxn modelId="{8C99D242-E31E-4820-84BA-EB98E705170B}" type="presParOf" srcId="{2AF26603-D1E3-462F-93EC-9A3C4ED2E67F}" destId="{A3C9204A-B372-4249-B3F7-7CC76719A19A}" srcOrd="18" destOrd="0" presId="urn:microsoft.com/office/officeart/2005/8/layout/list1"/>
    <dgm:cxn modelId="{1D3795B2-0A2A-4C68-A887-369EAB466217}" type="presParOf" srcId="{2AF26603-D1E3-462F-93EC-9A3C4ED2E67F}" destId="{6D502E97-4820-4946-88EA-34B16342DA45}" srcOrd="19" destOrd="0" presId="urn:microsoft.com/office/officeart/2005/8/layout/list1"/>
    <dgm:cxn modelId="{3D3A88FB-559E-4D16-8867-C0642F287758}" type="presParOf" srcId="{2AF26603-D1E3-462F-93EC-9A3C4ED2E67F}" destId="{99FC775C-BFCA-46DA-929F-17DC78C490A8}" srcOrd="20" destOrd="0" presId="urn:microsoft.com/office/officeart/2005/8/layout/list1"/>
    <dgm:cxn modelId="{34C89134-0131-4922-AC80-481D228358DC}" type="presParOf" srcId="{99FC775C-BFCA-46DA-929F-17DC78C490A8}" destId="{FF90F0EA-2554-44C5-9E96-31848BD0BC1B}" srcOrd="0" destOrd="0" presId="urn:microsoft.com/office/officeart/2005/8/layout/list1"/>
    <dgm:cxn modelId="{1672C2B7-6129-4AA8-BEAA-C7CE8C64B363}" type="presParOf" srcId="{99FC775C-BFCA-46DA-929F-17DC78C490A8}" destId="{3D10A5B9-DD3D-4C61-A92D-85AE3EF399B4}" srcOrd="1" destOrd="0" presId="urn:microsoft.com/office/officeart/2005/8/layout/list1"/>
    <dgm:cxn modelId="{B20DF211-9B8F-4012-BFA8-78C266B1D64E}" type="presParOf" srcId="{2AF26603-D1E3-462F-93EC-9A3C4ED2E67F}" destId="{9376F9A1-15DD-4ED1-A77C-85AA4742C6D7}" srcOrd="21" destOrd="0" presId="urn:microsoft.com/office/officeart/2005/8/layout/list1"/>
    <dgm:cxn modelId="{1163014C-6B70-4AB8-B4B3-5F48BA90BA57}" type="presParOf" srcId="{2AF26603-D1E3-462F-93EC-9A3C4ED2E67F}" destId="{8A0F7271-2763-4B49-B94F-0E0934899308}" srcOrd="22" destOrd="0" presId="urn:microsoft.com/office/officeart/2005/8/layout/list1"/>
    <dgm:cxn modelId="{6CAABF8F-0B91-4267-A98D-8DF8FCD69ADE}" type="presParOf" srcId="{2AF26603-D1E3-462F-93EC-9A3C4ED2E67F}" destId="{12394AA2-1861-4130-B16B-E1244DE7C41F}" srcOrd="23" destOrd="0" presId="urn:microsoft.com/office/officeart/2005/8/layout/list1"/>
    <dgm:cxn modelId="{CA7CDAA1-CF58-4BEA-9419-D1432CC3F2A4}" type="presParOf" srcId="{2AF26603-D1E3-462F-93EC-9A3C4ED2E67F}" destId="{3A5D152B-F938-474F-8268-16AF32803BC3}" srcOrd="24" destOrd="0" presId="urn:microsoft.com/office/officeart/2005/8/layout/list1"/>
    <dgm:cxn modelId="{69F8E2C9-B5FB-4D09-9E83-078AF2D0CDBD}" type="presParOf" srcId="{3A5D152B-F938-474F-8268-16AF32803BC3}" destId="{C8D0157A-250F-4F1A-AC3A-6B5B15527400}" srcOrd="0" destOrd="0" presId="urn:microsoft.com/office/officeart/2005/8/layout/list1"/>
    <dgm:cxn modelId="{EFE7FA3D-5519-4672-8501-4DA19C0FF54D}" type="presParOf" srcId="{3A5D152B-F938-474F-8268-16AF32803BC3}" destId="{8BB4865F-E436-481D-B01B-3CD05B988BBC}" srcOrd="1" destOrd="0" presId="urn:microsoft.com/office/officeart/2005/8/layout/list1"/>
    <dgm:cxn modelId="{4C60B6F2-51F1-4A83-96DE-B2F353B21413}" type="presParOf" srcId="{2AF26603-D1E3-462F-93EC-9A3C4ED2E67F}" destId="{C6AE155E-27C3-43BC-B4F6-F61A467FCDBF}" srcOrd="25" destOrd="0" presId="urn:microsoft.com/office/officeart/2005/8/layout/list1"/>
    <dgm:cxn modelId="{30D34131-1AC3-45DF-BD71-2A2E632D278B}" type="presParOf" srcId="{2AF26603-D1E3-462F-93EC-9A3C4ED2E67F}" destId="{DABAD1E0-F57C-4326-85C5-B8744FEB8A0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FCB6FC-F33D-420A-86F3-3F5BDDC28C4A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D4B91C2-D9D7-493E-922A-C8E7A3E469EE}">
      <dgm:prSet phldrT="[Text]" custT="1"/>
      <dgm:spPr/>
      <dgm:t>
        <a:bodyPr/>
        <a:lstStyle/>
        <a:p>
          <a:r>
            <a:rPr lang="en-US" sz="2000" b="1" i="0" u="none" dirty="0" smtClean="0"/>
            <a:t>Login</a:t>
          </a:r>
          <a:endParaRPr lang="en-US" sz="2000" b="1" dirty="0">
            <a:solidFill>
              <a:schemeClr val="tx1"/>
            </a:solidFill>
          </a:endParaRPr>
        </a:p>
      </dgm:t>
    </dgm:pt>
    <dgm:pt modelId="{94086DBA-1FBC-492F-9EA9-C9F32D306041}" type="par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0D3440A-3882-481C-B7D7-EE5AA98F1E23}" type="sib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BA45C63-7F90-4FCA-9A12-681E0B359429}">
      <dgm:prSet phldrT="[Text]" custT="1"/>
      <dgm:spPr/>
      <dgm:t>
        <a:bodyPr/>
        <a:lstStyle/>
        <a:p>
          <a:r>
            <a:rPr lang="en-US" sz="2000" b="1" i="0" u="none" dirty="0" smtClean="0"/>
            <a:t>Registration</a:t>
          </a:r>
          <a:endParaRPr lang="en-US" sz="2000" b="1" dirty="0">
            <a:solidFill>
              <a:schemeClr val="tx1"/>
            </a:solidFill>
          </a:endParaRPr>
        </a:p>
      </dgm:t>
    </dgm:pt>
    <dgm:pt modelId="{93286465-7D1A-478E-850E-3E9BBAACABA6}" type="par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9C6BE60-FECB-4D1F-A74A-85580BA39AFD}" type="sib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ABAAB05-EBFD-41A7-BE7C-CEF967B87B89}">
      <dgm:prSet phldrT="[Text]" custT="1"/>
      <dgm:spPr/>
      <dgm:t>
        <a:bodyPr/>
        <a:lstStyle/>
        <a:p>
          <a:r>
            <a:rPr lang="en-US" sz="2000" b="1" i="0" u="none" dirty="0" smtClean="0"/>
            <a:t>Create Playlist </a:t>
          </a:r>
          <a:endParaRPr lang="en-US" sz="2000" b="1" dirty="0">
            <a:solidFill>
              <a:schemeClr val="tx1"/>
            </a:solidFill>
          </a:endParaRPr>
        </a:p>
      </dgm:t>
    </dgm:pt>
    <dgm:pt modelId="{4AE0AA79-9E94-4E51-AB33-E2F67B520B79}" type="par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A46DED5-E9CA-4C1D-8426-89228CB6E5C7}" type="sib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26F8152-04E3-4B4D-88E7-3C9A860515F1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Add song any Playlist</a:t>
          </a:r>
          <a:endParaRPr lang="en-US" sz="2000" b="1" dirty="0">
            <a:solidFill>
              <a:schemeClr val="tx1"/>
            </a:solidFill>
          </a:endParaRPr>
        </a:p>
      </dgm:t>
    </dgm:pt>
    <dgm:pt modelId="{B2D73730-FCC2-41B5-A785-3F18C7AB2FBE}" type="par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32669EE-DD76-459D-8D12-027A22BA73B0}" type="sib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37AC1997-1B69-4D36-A2EF-B0431D4A5FFF}">
      <dgm:prSet custT="1"/>
      <dgm:spPr/>
      <dgm:t>
        <a:bodyPr/>
        <a:lstStyle/>
        <a:p>
          <a:r>
            <a:rPr lang="en-US" sz="2000" b="1" i="0" u="none" dirty="0" smtClean="0"/>
            <a:t>Search Song</a:t>
          </a:r>
          <a:endParaRPr lang="en-US" sz="2000" b="1" dirty="0">
            <a:solidFill>
              <a:schemeClr val="tx1"/>
            </a:solidFill>
          </a:endParaRPr>
        </a:p>
      </dgm:t>
    </dgm:pt>
    <dgm:pt modelId="{2A5A2AC3-478A-49A2-8FE1-A1501B0B22EC}" type="parTrans" cxnId="{D534FA6B-71D5-4EDA-B78E-D46DE185779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6C88674-0C5F-42AE-8F20-39C29927209E}" type="sibTrans" cxnId="{D534FA6B-71D5-4EDA-B78E-D46DE185779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A35537-AE95-4A88-A6A2-08A809DFA402}">
      <dgm:prSet custT="1"/>
      <dgm:spPr/>
      <dgm:t>
        <a:bodyPr/>
        <a:lstStyle/>
        <a:p>
          <a:pPr rtl="0"/>
          <a:r>
            <a:rPr lang="en-US" sz="2000" b="1" i="0" u="none" dirty="0" smtClean="0">
              <a:solidFill>
                <a:schemeClr val="tx1"/>
              </a:solidFill>
            </a:rPr>
            <a:t>Logout</a:t>
          </a:r>
          <a:endParaRPr lang="en-US" sz="2000" b="1" dirty="0">
            <a:solidFill>
              <a:schemeClr val="tx1"/>
            </a:solidFill>
          </a:endParaRPr>
        </a:p>
      </dgm:t>
    </dgm:pt>
    <dgm:pt modelId="{017223C7-76BE-496E-B987-09956C2A79D3}" type="parTrans" cxnId="{BB5FB6E1-942D-4F08-89CE-33A8C1BB309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8B13D23-C02A-49B1-8FBC-9967A8D01655}" type="sibTrans" cxnId="{BB5FB6E1-942D-4F08-89CE-33A8C1BB309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FB85EC60-1C1F-4572-BC7E-70E60E9FA55B}">
      <dgm:prSet custT="1"/>
      <dgm:spPr/>
      <dgm:t>
        <a:bodyPr/>
        <a:lstStyle/>
        <a:p>
          <a:r>
            <a:rPr lang="en-US" sz="2000" b="1" i="0" u="none" dirty="0" smtClean="0"/>
            <a:t>Give Feedback</a:t>
          </a:r>
          <a:endParaRPr lang="en-US" sz="2000" dirty="0"/>
        </a:p>
      </dgm:t>
    </dgm:pt>
    <dgm:pt modelId="{2BFD5D04-3E2A-4AAE-98E8-552B9E6A773E}" type="parTrans" cxnId="{5AD2B8B8-AF05-46DE-8AAB-920E8D19048F}">
      <dgm:prSet/>
      <dgm:spPr/>
      <dgm:t>
        <a:bodyPr/>
        <a:lstStyle/>
        <a:p>
          <a:endParaRPr lang="en-US"/>
        </a:p>
      </dgm:t>
    </dgm:pt>
    <dgm:pt modelId="{CA195D1E-0496-49B2-971E-7A7128EC91C6}" type="sibTrans" cxnId="{5AD2B8B8-AF05-46DE-8AAB-920E8D19048F}">
      <dgm:prSet/>
      <dgm:spPr/>
      <dgm:t>
        <a:bodyPr/>
        <a:lstStyle/>
        <a:p>
          <a:endParaRPr lang="en-US"/>
        </a:p>
      </dgm:t>
    </dgm:pt>
    <dgm:pt modelId="{7004A434-061C-4FB2-95AD-E6B2C2283D06}">
      <dgm:prSet custT="1"/>
      <dgm:spPr/>
      <dgm:t>
        <a:bodyPr/>
        <a:lstStyle/>
        <a:p>
          <a:r>
            <a:rPr lang="en-US" sz="2000" b="1" i="0" u="none" dirty="0" smtClean="0"/>
            <a:t>Download song</a:t>
          </a:r>
          <a:endParaRPr lang="en-US" sz="2000" b="1" dirty="0">
            <a:solidFill>
              <a:schemeClr val="tx1"/>
            </a:solidFill>
          </a:endParaRPr>
        </a:p>
      </dgm:t>
    </dgm:pt>
    <dgm:pt modelId="{60EAE6BE-3A7C-4967-A4B2-41C13E5C050B}" type="sibTrans" cxnId="{87CA6A60-197E-4F08-91C9-E4B64B4CE95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A8D1936-1DB7-424F-B4E5-B6E433E33515}" type="parTrans" cxnId="{87CA6A60-197E-4F08-91C9-E4B64B4CE95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AF26603-D1E3-462F-93EC-9A3C4ED2E67F}" type="pres">
      <dgm:prSet presAssocID="{CEFCB6FC-F33D-420A-86F3-3F5BDDC28C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ED760D-5790-46EF-8072-06A2338F489A}" type="pres">
      <dgm:prSet presAssocID="{0D4B91C2-D9D7-493E-922A-C8E7A3E469EE}" presName="parentLin" presStyleCnt="0"/>
      <dgm:spPr/>
    </dgm:pt>
    <dgm:pt modelId="{69003306-31B7-4A33-A363-8633D453ADB9}" type="pres">
      <dgm:prSet presAssocID="{0D4B91C2-D9D7-493E-922A-C8E7A3E469EE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21DB060D-E6BC-4FE7-8590-7F5C0C48F4C4}" type="pres">
      <dgm:prSet presAssocID="{0D4B91C2-D9D7-493E-922A-C8E7A3E469EE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FF151-290B-4289-9F1A-2D22AEC41208}" type="pres">
      <dgm:prSet presAssocID="{0D4B91C2-D9D7-493E-922A-C8E7A3E469EE}" presName="negativeSpace" presStyleCnt="0"/>
      <dgm:spPr/>
    </dgm:pt>
    <dgm:pt modelId="{7588418B-2B8B-4A43-9801-FD49F71E6F85}" type="pres">
      <dgm:prSet presAssocID="{0D4B91C2-D9D7-493E-922A-C8E7A3E469EE}" presName="childText" presStyleLbl="conFgAcc1" presStyleIdx="0" presStyleCnt="8">
        <dgm:presLayoutVars>
          <dgm:bulletEnabled val="1"/>
        </dgm:presLayoutVars>
      </dgm:prSet>
      <dgm:spPr/>
    </dgm:pt>
    <dgm:pt modelId="{80793471-2787-46E0-8060-1A6560D7188F}" type="pres">
      <dgm:prSet presAssocID="{20D3440A-3882-481C-B7D7-EE5AA98F1E23}" presName="spaceBetweenRectangles" presStyleCnt="0"/>
      <dgm:spPr/>
    </dgm:pt>
    <dgm:pt modelId="{2918EE64-5C67-426E-8140-0EF7FEAE7B36}" type="pres">
      <dgm:prSet presAssocID="{0BA45C63-7F90-4FCA-9A12-681E0B359429}" presName="parentLin" presStyleCnt="0"/>
      <dgm:spPr/>
    </dgm:pt>
    <dgm:pt modelId="{5E25F59D-CAE0-4A01-A50E-2911F4043196}" type="pres">
      <dgm:prSet presAssocID="{0BA45C63-7F90-4FCA-9A12-681E0B359429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A444FEFC-D013-4186-BF67-1C0CB46EEBD6}" type="pres">
      <dgm:prSet presAssocID="{0BA45C63-7F90-4FCA-9A12-681E0B359429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F18CB-B097-4668-8D14-53EC7E88311D}" type="pres">
      <dgm:prSet presAssocID="{0BA45C63-7F90-4FCA-9A12-681E0B359429}" presName="negativeSpace" presStyleCnt="0"/>
      <dgm:spPr/>
    </dgm:pt>
    <dgm:pt modelId="{DF073045-1A82-499E-89F3-8CDFB9DE3CAF}" type="pres">
      <dgm:prSet presAssocID="{0BA45C63-7F90-4FCA-9A12-681E0B359429}" presName="childText" presStyleLbl="conFgAcc1" presStyleIdx="1" presStyleCnt="8">
        <dgm:presLayoutVars>
          <dgm:bulletEnabled val="1"/>
        </dgm:presLayoutVars>
      </dgm:prSet>
      <dgm:spPr/>
    </dgm:pt>
    <dgm:pt modelId="{ABA770AD-4F00-4886-8E7F-1C4A681F8B92}" type="pres">
      <dgm:prSet presAssocID="{89C6BE60-FECB-4D1F-A74A-85580BA39AFD}" presName="spaceBetweenRectangles" presStyleCnt="0"/>
      <dgm:spPr/>
    </dgm:pt>
    <dgm:pt modelId="{9F77095C-DF16-4D73-9E03-1A3429FBD260}" type="pres">
      <dgm:prSet presAssocID="{8ABAAB05-EBFD-41A7-BE7C-CEF967B87B89}" presName="parentLin" presStyleCnt="0"/>
      <dgm:spPr/>
    </dgm:pt>
    <dgm:pt modelId="{60CF3AEF-3957-45BA-A937-99D4845D535A}" type="pres">
      <dgm:prSet presAssocID="{8ABAAB05-EBFD-41A7-BE7C-CEF967B87B89}" presName="parentLeftMargin" presStyleLbl="node1" presStyleIdx="1" presStyleCnt="8"/>
      <dgm:spPr/>
      <dgm:t>
        <a:bodyPr/>
        <a:lstStyle/>
        <a:p>
          <a:endParaRPr lang="en-US"/>
        </a:p>
      </dgm:t>
    </dgm:pt>
    <dgm:pt modelId="{BF0C661C-FB92-4504-9391-1FF3A7D38157}" type="pres">
      <dgm:prSet presAssocID="{8ABAAB05-EBFD-41A7-BE7C-CEF967B87B89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25D09-872C-40BC-8FEA-E15E4B40C328}" type="pres">
      <dgm:prSet presAssocID="{8ABAAB05-EBFD-41A7-BE7C-CEF967B87B89}" presName="negativeSpace" presStyleCnt="0"/>
      <dgm:spPr/>
    </dgm:pt>
    <dgm:pt modelId="{2BCCBF38-0F4F-4E90-B4A4-FC62A03518BB}" type="pres">
      <dgm:prSet presAssocID="{8ABAAB05-EBFD-41A7-BE7C-CEF967B87B89}" presName="childText" presStyleLbl="conFgAcc1" presStyleIdx="2" presStyleCnt="8">
        <dgm:presLayoutVars>
          <dgm:bulletEnabled val="1"/>
        </dgm:presLayoutVars>
      </dgm:prSet>
      <dgm:spPr/>
    </dgm:pt>
    <dgm:pt modelId="{DE889DB4-4D77-4FA0-B656-C46A1DF27BB1}" type="pres">
      <dgm:prSet presAssocID="{6A46DED5-E9CA-4C1D-8426-89228CB6E5C7}" presName="spaceBetweenRectangles" presStyleCnt="0"/>
      <dgm:spPr/>
    </dgm:pt>
    <dgm:pt modelId="{D7AC8DF7-F7DD-4FD7-AF5C-4DA2DC809C04}" type="pres">
      <dgm:prSet presAssocID="{926F8152-04E3-4B4D-88E7-3C9A860515F1}" presName="parentLin" presStyleCnt="0"/>
      <dgm:spPr/>
    </dgm:pt>
    <dgm:pt modelId="{24C705D1-FDF7-41EC-B167-6CE1F0712876}" type="pres">
      <dgm:prSet presAssocID="{926F8152-04E3-4B4D-88E7-3C9A860515F1}" presName="parentLeftMargin" presStyleLbl="node1" presStyleIdx="2" presStyleCnt="8"/>
      <dgm:spPr/>
      <dgm:t>
        <a:bodyPr/>
        <a:lstStyle/>
        <a:p>
          <a:endParaRPr lang="en-US"/>
        </a:p>
      </dgm:t>
    </dgm:pt>
    <dgm:pt modelId="{00DCEB0E-5518-4122-8505-3D67BA2711D0}" type="pres">
      <dgm:prSet presAssocID="{926F8152-04E3-4B4D-88E7-3C9A860515F1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CF285-ADDB-4AC6-963D-08622AFAB2AE}" type="pres">
      <dgm:prSet presAssocID="{926F8152-04E3-4B4D-88E7-3C9A860515F1}" presName="negativeSpace" presStyleCnt="0"/>
      <dgm:spPr/>
    </dgm:pt>
    <dgm:pt modelId="{A75C9612-FE03-4B02-BA51-7152E6480823}" type="pres">
      <dgm:prSet presAssocID="{926F8152-04E3-4B4D-88E7-3C9A860515F1}" presName="childText" presStyleLbl="conFgAcc1" presStyleIdx="3" presStyleCnt="8">
        <dgm:presLayoutVars>
          <dgm:bulletEnabled val="1"/>
        </dgm:presLayoutVars>
      </dgm:prSet>
      <dgm:spPr/>
    </dgm:pt>
    <dgm:pt modelId="{1E677A70-FFF0-4218-B858-0F374C216A5B}" type="pres">
      <dgm:prSet presAssocID="{D32669EE-DD76-459D-8D12-027A22BA73B0}" presName="spaceBetweenRectangles" presStyleCnt="0"/>
      <dgm:spPr/>
    </dgm:pt>
    <dgm:pt modelId="{9F3F4ADC-FF5D-4426-9688-A29153A8B56A}" type="pres">
      <dgm:prSet presAssocID="{7004A434-061C-4FB2-95AD-E6B2C2283D06}" presName="parentLin" presStyleCnt="0"/>
      <dgm:spPr/>
    </dgm:pt>
    <dgm:pt modelId="{4FA3D9FD-109E-4789-8721-70DCC2017A71}" type="pres">
      <dgm:prSet presAssocID="{7004A434-061C-4FB2-95AD-E6B2C2283D06}" presName="parentLeftMargin" presStyleLbl="node1" presStyleIdx="3" presStyleCnt="8"/>
      <dgm:spPr/>
      <dgm:t>
        <a:bodyPr/>
        <a:lstStyle/>
        <a:p>
          <a:endParaRPr lang="en-US"/>
        </a:p>
      </dgm:t>
    </dgm:pt>
    <dgm:pt modelId="{F7F8BC65-73E9-4173-A371-42BD516FFBF9}" type="pres">
      <dgm:prSet presAssocID="{7004A434-061C-4FB2-95AD-E6B2C2283D06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56D76-09EC-4848-A92C-A50E79D0D8D1}" type="pres">
      <dgm:prSet presAssocID="{7004A434-061C-4FB2-95AD-E6B2C2283D06}" presName="negativeSpace" presStyleCnt="0"/>
      <dgm:spPr/>
    </dgm:pt>
    <dgm:pt modelId="{A3C9204A-B372-4249-B3F7-7CC76719A19A}" type="pres">
      <dgm:prSet presAssocID="{7004A434-061C-4FB2-95AD-E6B2C2283D06}" presName="childText" presStyleLbl="conFgAcc1" presStyleIdx="4" presStyleCnt="8">
        <dgm:presLayoutVars>
          <dgm:bulletEnabled val="1"/>
        </dgm:presLayoutVars>
      </dgm:prSet>
      <dgm:spPr/>
    </dgm:pt>
    <dgm:pt modelId="{6D502E97-4820-4946-88EA-34B16342DA45}" type="pres">
      <dgm:prSet presAssocID="{60EAE6BE-3A7C-4967-A4B2-41C13E5C050B}" presName="spaceBetweenRectangles" presStyleCnt="0"/>
      <dgm:spPr/>
    </dgm:pt>
    <dgm:pt modelId="{99FC775C-BFCA-46DA-929F-17DC78C490A8}" type="pres">
      <dgm:prSet presAssocID="{37AC1997-1B69-4D36-A2EF-B0431D4A5FFF}" presName="parentLin" presStyleCnt="0"/>
      <dgm:spPr/>
    </dgm:pt>
    <dgm:pt modelId="{FF90F0EA-2554-44C5-9E96-31848BD0BC1B}" type="pres">
      <dgm:prSet presAssocID="{37AC1997-1B69-4D36-A2EF-B0431D4A5FFF}" presName="parentLeftMargin" presStyleLbl="node1" presStyleIdx="4" presStyleCnt="8"/>
      <dgm:spPr/>
      <dgm:t>
        <a:bodyPr/>
        <a:lstStyle/>
        <a:p>
          <a:endParaRPr lang="en-US"/>
        </a:p>
      </dgm:t>
    </dgm:pt>
    <dgm:pt modelId="{3D10A5B9-DD3D-4C61-A92D-85AE3EF399B4}" type="pres">
      <dgm:prSet presAssocID="{37AC1997-1B69-4D36-A2EF-B0431D4A5FF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6F9A1-15DD-4ED1-A77C-85AA4742C6D7}" type="pres">
      <dgm:prSet presAssocID="{37AC1997-1B69-4D36-A2EF-B0431D4A5FFF}" presName="negativeSpace" presStyleCnt="0"/>
      <dgm:spPr/>
    </dgm:pt>
    <dgm:pt modelId="{8A0F7271-2763-4B49-B94F-0E0934899308}" type="pres">
      <dgm:prSet presAssocID="{37AC1997-1B69-4D36-A2EF-B0431D4A5FFF}" presName="childText" presStyleLbl="conFgAcc1" presStyleIdx="5" presStyleCnt="8">
        <dgm:presLayoutVars>
          <dgm:bulletEnabled val="1"/>
        </dgm:presLayoutVars>
      </dgm:prSet>
      <dgm:spPr/>
    </dgm:pt>
    <dgm:pt modelId="{12394AA2-1861-4130-B16B-E1244DE7C41F}" type="pres">
      <dgm:prSet presAssocID="{96C88674-0C5F-42AE-8F20-39C29927209E}" presName="spaceBetweenRectangles" presStyleCnt="0"/>
      <dgm:spPr/>
    </dgm:pt>
    <dgm:pt modelId="{A44CD4D2-E7DD-49C7-AB43-E11282EE1D73}" type="pres">
      <dgm:prSet presAssocID="{FB85EC60-1C1F-4572-BC7E-70E60E9FA55B}" presName="parentLin" presStyleCnt="0"/>
      <dgm:spPr/>
    </dgm:pt>
    <dgm:pt modelId="{C426D0C4-E199-4BFE-8F1D-08729611FB93}" type="pres">
      <dgm:prSet presAssocID="{FB85EC60-1C1F-4572-BC7E-70E60E9FA55B}" presName="parentLeftMargin" presStyleLbl="node1" presStyleIdx="5" presStyleCnt="8"/>
      <dgm:spPr/>
      <dgm:t>
        <a:bodyPr/>
        <a:lstStyle/>
        <a:p>
          <a:endParaRPr lang="en-US"/>
        </a:p>
      </dgm:t>
    </dgm:pt>
    <dgm:pt modelId="{FEB95DFD-3CF0-4B9D-AFD0-D952FEC6FE7F}" type="pres">
      <dgm:prSet presAssocID="{FB85EC60-1C1F-4572-BC7E-70E60E9FA5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A3930-1483-49B8-82DA-076D79B6A124}" type="pres">
      <dgm:prSet presAssocID="{FB85EC60-1C1F-4572-BC7E-70E60E9FA55B}" presName="negativeSpace" presStyleCnt="0"/>
      <dgm:spPr/>
    </dgm:pt>
    <dgm:pt modelId="{9C0290A5-E927-4FB5-92AB-D37C8FF0466B}" type="pres">
      <dgm:prSet presAssocID="{FB85EC60-1C1F-4572-BC7E-70E60E9FA55B}" presName="childText" presStyleLbl="conFgAcc1" presStyleIdx="6" presStyleCnt="8">
        <dgm:presLayoutVars>
          <dgm:bulletEnabled val="1"/>
        </dgm:presLayoutVars>
      </dgm:prSet>
      <dgm:spPr/>
    </dgm:pt>
    <dgm:pt modelId="{61CE5B13-26D2-4B4B-B69F-77D5A32504B1}" type="pres">
      <dgm:prSet presAssocID="{CA195D1E-0496-49B2-971E-7A7128EC91C6}" presName="spaceBetweenRectangles" presStyleCnt="0"/>
      <dgm:spPr/>
    </dgm:pt>
    <dgm:pt modelId="{3A5D152B-F938-474F-8268-16AF32803BC3}" type="pres">
      <dgm:prSet presAssocID="{55A35537-AE95-4A88-A6A2-08A809DFA402}" presName="parentLin" presStyleCnt="0"/>
      <dgm:spPr/>
    </dgm:pt>
    <dgm:pt modelId="{C8D0157A-250F-4F1A-AC3A-6B5B15527400}" type="pres">
      <dgm:prSet presAssocID="{55A35537-AE95-4A88-A6A2-08A809DFA402}" presName="parentLeftMargin" presStyleLbl="node1" presStyleIdx="6" presStyleCnt="8"/>
      <dgm:spPr/>
      <dgm:t>
        <a:bodyPr/>
        <a:lstStyle/>
        <a:p>
          <a:endParaRPr lang="en-US"/>
        </a:p>
      </dgm:t>
    </dgm:pt>
    <dgm:pt modelId="{8BB4865F-E436-481D-B01B-3CD05B988BBC}" type="pres">
      <dgm:prSet presAssocID="{55A35537-AE95-4A88-A6A2-08A809DFA402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E155E-27C3-43BC-B4F6-F61A467FCDBF}" type="pres">
      <dgm:prSet presAssocID="{55A35537-AE95-4A88-A6A2-08A809DFA402}" presName="negativeSpace" presStyleCnt="0"/>
      <dgm:spPr/>
    </dgm:pt>
    <dgm:pt modelId="{DABAD1E0-F57C-4326-85C5-B8744FEB8A06}" type="pres">
      <dgm:prSet presAssocID="{55A35537-AE95-4A88-A6A2-08A809DFA402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41CF7978-B297-4856-9508-78B63989EBCD}" type="presOf" srcId="{7004A434-061C-4FB2-95AD-E6B2C2283D06}" destId="{4FA3D9FD-109E-4789-8721-70DCC2017A71}" srcOrd="0" destOrd="0" presId="urn:microsoft.com/office/officeart/2005/8/layout/list1"/>
    <dgm:cxn modelId="{5A2264C9-5A85-4C94-83DA-69AA7AE79482}" type="presOf" srcId="{37AC1997-1B69-4D36-A2EF-B0431D4A5FFF}" destId="{FF90F0EA-2554-44C5-9E96-31848BD0BC1B}" srcOrd="0" destOrd="0" presId="urn:microsoft.com/office/officeart/2005/8/layout/list1"/>
    <dgm:cxn modelId="{40520DC8-1BD4-42EF-9A9E-05945DE5EE78}" type="presOf" srcId="{0BA45C63-7F90-4FCA-9A12-681E0B359429}" destId="{5E25F59D-CAE0-4A01-A50E-2911F4043196}" srcOrd="0" destOrd="0" presId="urn:microsoft.com/office/officeart/2005/8/layout/list1"/>
    <dgm:cxn modelId="{3B953ADA-02CA-44BF-8891-0E10AC691659}" type="presOf" srcId="{37AC1997-1B69-4D36-A2EF-B0431D4A5FFF}" destId="{3D10A5B9-DD3D-4C61-A92D-85AE3EF399B4}" srcOrd="1" destOrd="0" presId="urn:microsoft.com/office/officeart/2005/8/layout/list1"/>
    <dgm:cxn modelId="{8C0BB699-5732-4D82-A362-069E60A8E8BC}" srcId="{CEFCB6FC-F33D-420A-86F3-3F5BDDC28C4A}" destId="{926F8152-04E3-4B4D-88E7-3C9A860515F1}" srcOrd="3" destOrd="0" parTransId="{B2D73730-FCC2-41B5-A785-3F18C7AB2FBE}" sibTransId="{D32669EE-DD76-459D-8D12-027A22BA73B0}"/>
    <dgm:cxn modelId="{6FD32C07-F03B-4590-A78B-D53452ECD1AF}" type="presOf" srcId="{0BA45C63-7F90-4FCA-9A12-681E0B359429}" destId="{A444FEFC-D013-4186-BF67-1C0CB46EEBD6}" srcOrd="1" destOrd="0" presId="urn:microsoft.com/office/officeart/2005/8/layout/list1"/>
    <dgm:cxn modelId="{4AFBE073-92AE-412F-A418-B5DF574827F6}" type="presOf" srcId="{8ABAAB05-EBFD-41A7-BE7C-CEF967B87B89}" destId="{60CF3AEF-3957-45BA-A937-99D4845D535A}" srcOrd="0" destOrd="0" presId="urn:microsoft.com/office/officeart/2005/8/layout/list1"/>
    <dgm:cxn modelId="{BEEA9851-430F-42BD-9E5C-94B5E9A3BE28}" type="presOf" srcId="{0D4B91C2-D9D7-493E-922A-C8E7A3E469EE}" destId="{21DB060D-E6BC-4FE7-8590-7F5C0C48F4C4}" srcOrd="1" destOrd="0" presId="urn:microsoft.com/office/officeart/2005/8/layout/list1"/>
    <dgm:cxn modelId="{522BC3B9-80B6-431C-A0F6-81A9E956C361}" srcId="{CEFCB6FC-F33D-420A-86F3-3F5BDDC28C4A}" destId="{0BA45C63-7F90-4FCA-9A12-681E0B359429}" srcOrd="1" destOrd="0" parTransId="{93286465-7D1A-478E-850E-3E9BBAACABA6}" sibTransId="{89C6BE60-FECB-4D1F-A74A-85580BA39AFD}"/>
    <dgm:cxn modelId="{32D05734-DBA6-4B7E-88F8-F4CF685B705D}" type="presOf" srcId="{926F8152-04E3-4B4D-88E7-3C9A860515F1}" destId="{24C705D1-FDF7-41EC-B167-6CE1F0712876}" srcOrd="0" destOrd="0" presId="urn:microsoft.com/office/officeart/2005/8/layout/list1"/>
    <dgm:cxn modelId="{14D07244-B4F3-4556-B881-F67779911EE7}" type="presOf" srcId="{FB85EC60-1C1F-4572-BC7E-70E60E9FA55B}" destId="{C426D0C4-E199-4BFE-8F1D-08729611FB93}" srcOrd="0" destOrd="0" presId="urn:microsoft.com/office/officeart/2005/8/layout/list1"/>
    <dgm:cxn modelId="{FEE92B5E-2387-4537-AF6B-6E7AE5E3728E}" srcId="{CEFCB6FC-F33D-420A-86F3-3F5BDDC28C4A}" destId="{8ABAAB05-EBFD-41A7-BE7C-CEF967B87B89}" srcOrd="2" destOrd="0" parTransId="{4AE0AA79-9E94-4E51-AB33-E2F67B520B79}" sibTransId="{6A46DED5-E9CA-4C1D-8426-89228CB6E5C7}"/>
    <dgm:cxn modelId="{5AD2B8B8-AF05-46DE-8AAB-920E8D19048F}" srcId="{CEFCB6FC-F33D-420A-86F3-3F5BDDC28C4A}" destId="{FB85EC60-1C1F-4572-BC7E-70E60E9FA55B}" srcOrd="6" destOrd="0" parTransId="{2BFD5D04-3E2A-4AAE-98E8-552B9E6A773E}" sibTransId="{CA195D1E-0496-49B2-971E-7A7128EC91C6}"/>
    <dgm:cxn modelId="{22FECA02-6F67-4371-B2E2-850ECE0779A5}" type="presOf" srcId="{7004A434-061C-4FB2-95AD-E6B2C2283D06}" destId="{F7F8BC65-73E9-4173-A371-42BD516FFBF9}" srcOrd="1" destOrd="0" presId="urn:microsoft.com/office/officeart/2005/8/layout/list1"/>
    <dgm:cxn modelId="{D534FA6B-71D5-4EDA-B78E-D46DE1857797}" srcId="{CEFCB6FC-F33D-420A-86F3-3F5BDDC28C4A}" destId="{37AC1997-1B69-4D36-A2EF-B0431D4A5FFF}" srcOrd="5" destOrd="0" parTransId="{2A5A2AC3-478A-49A2-8FE1-A1501B0B22EC}" sibTransId="{96C88674-0C5F-42AE-8F20-39C29927209E}"/>
    <dgm:cxn modelId="{7404BDB1-97F4-4778-B109-A29BAF536382}" type="presOf" srcId="{0D4B91C2-D9D7-493E-922A-C8E7A3E469EE}" destId="{69003306-31B7-4A33-A363-8633D453ADB9}" srcOrd="0" destOrd="0" presId="urn:microsoft.com/office/officeart/2005/8/layout/list1"/>
    <dgm:cxn modelId="{0557BD1E-CB4F-4984-A0B6-1C02A0AB765D}" type="presOf" srcId="{8ABAAB05-EBFD-41A7-BE7C-CEF967B87B89}" destId="{BF0C661C-FB92-4504-9391-1FF3A7D38157}" srcOrd="1" destOrd="0" presId="urn:microsoft.com/office/officeart/2005/8/layout/list1"/>
    <dgm:cxn modelId="{BB5FB6E1-942D-4F08-89CE-33A8C1BB3096}" srcId="{CEFCB6FC-F33D-420A-86F3-3F5BDDC28C4A}" destId="{55A35537-AE95-4A88-A6A2-08A809DFA402}" srcOrd="7" destOrd="0" parTransId="{017223C7-76BE-496E-B987-09956C2A79D3}" sibTransId="{98B13D23-C02A-49B1-8FBC-9967A8D01655}"/>
    <dgm:cxn modelId="{B1628026-F981-45D5-8335-252ADC4B8A98}" type="presOf" srcId="{CEFCB6FC-F33D-420A-86F3-3F5BDDC28C4A}" destId="{2AF26603-D1E3-462F-93EC-9A3C4ED2E67F}" srcOrd="0" destOrd="0" presId="urn:microsoft.com/office/officeart/2005/8/layout/list1"/>
    <dgm:cxn modelId="{69EAC044-5426-4BB8-A5FA-EFADDDEF7657}" type="presOf" srcId="{55A35537-AE95-4A88-A6A2-08A809DFA402}" destId="{C8D0157A-250F-4F1A-AC3A-6B5B15527400}" srcOrd="0" destOrd="0" presId="urn:microsoft.com/office/officeart/2005/8/layout/list1"/>
    <dgm:cxn modelId="{F7162C70-A360-4F6E-A3D6-725639C29C5F}" type="presOf" srcId="{926F8152-04E3-4B4D-88E7-3C9A860515F1}" destId="{00DCEB0E-5518-4122-8505-3D67BA2711D0}" srcOrd="1" destOrd="0" presId="urn:microsoft.com/office/officeart/2005/8/layout/list1"/>
    <dgm:cxn modelId="{096B7079-1BDA-4781-AFC9-3DB8853D93D3}" type="presOf" srcId="{55A35537-AE95-4A88-A6A2-08A809DFA402}" destId="{8BB4865F-E436-481D-B01B-3CD05B988BBC}" srcOrd="1" destOrd="0" presId="urn:microsoft.com/office/officeart/2005/8/layout/list1"/>
    <dgm:cxn modelId="{87CA6A60-197E-4F08-91C9-E4B64B4CE958}" srcId="{CEFCB6FC-F33D-420A-86F3-3F5BDDC28C4A}" destId="{7004A434-061C-4FB2-95AD-E6B2C2283D06}" srcOrd="4" destOrd="0" parTransId="{8A8D1936-1DB7-424F-B4E5-B6E433E33515}" sibTransId="{60EAE6BE-3A7C-4967-A4B2-41C13E5C050B}"/>
    <dgm:cxn modelId="{822B3A2B-E1D2-42E9-BB0B-7C3B83D86219}" srcId="{CEFCB6FC-F33D-420A-86F3-3F5BDDC28C4A}" destId="{0D4B91C2-D9D7-493E-922A-C8E7A3E469EE}" srcOrd="0" destOrd="0" parTransId="{94086DBA-1FBC-492F-9EA9-C9F32D306041}" sibTransId="{20D3440A-3882-481C-B7D7-EE5AA98F1E23}"/>
    <dgm:cxn modelId="{E069CD2A-2920-45AD-8B59-C0F6D0BCB90F}" type="presOf" srcId="{FB85EC60-1C1F-4572-BC7E-70E60E9FA55B}" destId="{FEB95DFD-3CF0-4B9D-AFD0-D952FEC6FE7F}" srcOrd="1" destOrd="0" presId="urn:microsoft.com/office/officeart/2005/8/layout/list1"/>
    <dgm:cxn modelId="{D9A13AB1-DDBD-4055-81B4-D0ED96EDE398}" type="presParOf" srcId="{2AF26603-D1E3-462F-93EC-9A3C4ED2E67F}" destId="{FDED760D-5790-46EF-8072-06A2338F489A}" srcOrd="0" destOrd="0" presId="urn:microsoft.com/office/officeart/2005/8/layout/list1"/>
    <dgm:cxn modelId="{FB0F7C62-E1C2-4179-A4BF-6768C8A84B08}" type="presParOf" srcId="{FDED760D-5790-46EF-8072-06A2338F489A}" destId="{69003306-31B7-4A33-A363-8633D453ADB9}" srcOrd="0" destOrd="0" presId="urn:microsoft.com/office/officeart/2005/8/layout/list1"/>
    <dgm:cxn modelId="{31E7ED9D-04B3-4B4F-B771-5DEE51979275}" type="presParOf" srcId="{FDED760D-5790-46EF-8072-06A2338F489A}" destId="{21DB060D-E6BC-4FE7-8590-7F5C0C48F4C4}" srcOrd="1" destOrd="0" presId="urn:microsoft.com/office/officeart/2005/8/layout/list1"/>
    <dgm:cxn modelId="{DDAAF3DB-769E-4F4F-9536-603DEF8BFA0A}" type="presParOf" srcId="{2AF26603-D1E3-462F-93EC-9A3C4ED2E67F}" destId="{A11FF151-290B-4289-9F1A-2D22AEC41208}" srcOrd="1" destOrd="0" presId="urn:microsoft.com/office/officeart/2005/8/layout/list1"/>
    <dgm:cxn modelId="{CC86C18E-7618-417A-B6B7-62C1EE160597}" type="presParOf" srcId="{2AF26603-D1E3-462F-93EC-9A3C4ED2E67F}" destId="{7588418B-2B8B-4A43-9801-FD49F71E6F85}" srcOrd="2" destOrd="0" presId="urn:microsoft.com/office/officeart/2005/8/layout/list1"/>
    <dgm:cxn modelId="{B2F9F356-4A80-4647-8AAE-966560576777}" type="presParOf" srcId="{2AF26603-D1E3-462F-93EC-9A3C4ED2E67F}" destId="{80793471-2787-46E0-8060-1A6560D7188F}" srcOrd="3" destOrd="0" presId="urn:microsoft.com/office/officeart/2005/8/layout/list1"/>
    <dgm:cxn modelId="{0A89BFE0-9FAB-4DEF-9054-4172AC0BC09B}" type="presParOf" srcId="{2AF26603-D1E3-462F-93EC-9A3C4ED2E67F}" destId="{2918EE64-5C67-426E-8140-0EF7FEAE7B36}" srcOrd="4" destOrd="0" presId="urn:microsoft.com/office/officeart/2005/8/layout/list1"/>
    <dgm:cxn modelId="{6722A0D5-D2FD-4643-9F69-36356D46803D}" type="presParOf" srcId="{2918EE64-5C67-426E-8140-0EF7FEAE7B36}" destId="{5E25F59D-CAE0-4A01-A50E-2911F4043196}" srcOrd="0" destOrd="0" presId="urn:microsoft.com/office/officeart/2005/8/layout/list1"/>
    <dgm:cxn modelId="{F7F0BB4A-467D-4030-BF5B-E772210AB405}" type="presParOf" srcId="{2918EE64-5C67-426E-8140-0EF7FEAE7B36}" destId="{A444FEFC-D013-4186-BF67-1C0CB46EEBD6}" srcOrd="1" destOrd="0" presId="urn:microsoft.com/office/officeart/2005/8/layout/list1"/>
    <dgm:cxn modelId="{16F47EC6-B8C8-48E4-82DA-76D4CED240AD}" type="presParOf" srcId="{2AF26603-D1E3-462F-93EC-9A3C4ED2E67F}" destId="{20DF18CB-B097-4668-8D14-53EC7E88311D}" srcOrd="5" destOrd="0" presId="urn:microsoft.com/office/officeart/2005/8/layout/list1"/>
    <dgm:cxn modelId="{CF4464E0-652E-49D1-8F8D-BEC65E65F55E}" type="presParOf" srcId="{2AF26603-D1E3-462F-93EC-9A3C4ED2E67F}" destId="{DF073045-1A82-499E-89F3-8CDFB9DE3CAF}" srcOrd="6" destOrd="0" presId="urn:microsoft.com/office/officeart/2005/8/layout/list1"/>
    <dgm:cxn modelId="{4694340E-56AE-456A-900F-00455F17F919}" type="presParOf" srcId="{2AF26603-D1E3-462F-93EC-9A3C4ED2E67F}" destId="{ABA770AD-4F00-4886-8E7F-1C4A681F8B92}" srcOrd="7" destOrd="0" presId="urn:microsoft.com/office/officeart/2005/8/layout/list1"/>
    <dgm:cxn modelId="{89999B53-208C-4ABF-B56C-FAEA9C21DC0D}" type="presParOf" srcId="{2AF26603-D1E3-462F-93EC-9A3C4ED2E67F}" destId="{9F77095C-DF16-4D73-9E03-1A3429FBD260}" srcOrd="8" destOrd="0" presId="urn:microsoft.com/office/officeart/2005/8/layout/list1"/>
    <dgm:cxn modelId="{23657619-9E4C-49AA-8030-34E3AC769C82}" type="presParOf" srcId="{9F77095C-DF16-4D73-9E03-1A3429FBD260}" destId="{60CF3AEF-3957-45BA-A937-99D4845D535A}" srcOrd="0" destOrd="0" presId="urn:microsoft.com/office/officeart/2005/8/layout/list1"/>
    <dgm:cxn modelId="{4602AF5A-C0C9-4DE7-BC30-3AAFD7B478F9}" type="presParOf" srcId="{9F77095C-DF16-4D73-9E03-1A3429FBD260}" destId="{BF0C661C-FB92-4504-9391-1FF3A7D38157}" srcOrd="1" destOrd="0" presId="urn:microsoft.com/office/officeart/2005/8/layout/list1"/>
    <dgm:cxn modelId="{1DA7684D-B23D-458E-B844-4B794E65F976}" type="presParOf" srcId="{2AF26603-D1E3-462F-93EC-9A3C4ED2E67F}" destId="{B4125D09-872C-40BC-8FEA-E15E4B40C328}" srcOrd="9" destOrd="0" presId="urn:microsoft.com/office/officeart/2005/8/layout/list1"/>
    <dgm:cxn modelId="{20348340-DFA6-4191-8A84-37D068B91156}" type="presParOf" srcId="{2AF26603-D1E3-462F-93EC-9A3C4ED2E67F}" destId="{2BCCBF38-0F4F-4E90-B4A4-FC62A03518BB}" srcOrd="10" destOrd="0" presId="urn:microsoft.com/office/officeart/2005/8/layout/list1"/>
    <dgm:cxn modelId="{071BA8EF-31DD-4959-897D-420EFCDD3EA1}" type="presParOf" srcId="{2AF26603-D1E3-462F-93EC-9A3C4ED2E67F}" destId="{DE889DB4-4D77-4FA0-B656-C46A1DF27BB1}" srcOrd="11" destOrd="0" presId="urn:microsoft.com/office/officeart/2005/8/layout/list1"/>
    <dgm:cxn modelId="{3D171ECB-F721-432A-9147-055F28565C60}" type="presParOf" srcId="{2AF26603-D1E3-462F-93EC-9A3C4ED2E67F}" destId="{D7AC8DF7-F7DD-4FD7-AF5C-4DA2DC809C04}" srcOrd="12" destOrd="0" presId="urn:microsoft.com/office/officeart/2005/8/layout/list1"/>
    <dgm:cxn modelId="{4B913FFA-2D36-4A45-8BF4-4E48382F0CD6}" type="presParOf" srcId="{D7AC8DF7-F7DD-4FD7-AF5C-4DA2DC809C04}" destId="{24C705D1-FDF7-41EC-B167-6CE1F0712876}" srcOrd="0" destOrd="0" presId="urn:microsoft.com/office/officeart/2005/8/layout/list1"/>
    <dgm:cxn modelId="{F17CA905-E8C1-4FE8-BDF9-8AFE018D49E0}" type="presParOf" srcId="{D7AC8DF7-F7DD-4FD7-AF5C-4DA2DC809C04}" destId="{00DCEB0E-5518-4122-8505-3D67BA2711D0}" srcOrd="1" destOrd="0" presId="urn:microsoft.com/office/officeart/2005/8/layout/list1"/>
    <dgm:cxn modelId="{6C9833E8-214E-4F5B-82E4-3FC8DC7EE63A}" type="presParOf" srcId="{2AF26603-D1E3-462F-93EC-9A3C4ED2E67F}" destId="{F65CF285-ADDB-4AC6-963D-08622AFAB2AE}" srcOrd="13" destOrd="0" presId="urn:microsoft.com/office/officeart/2005/8/layout/list1"/>
    <dgm:cxn modelId="{261E2E28-7F8C-42E9-97C7-118E4EE06B8B}" type="presParOf" srcId="{2AF26603-D1E3-462F-93EC-9A3C4ED2E67F}" destId="{A75C9612-FE03-4B02-BA51-7152E6480823}" srcOrd="14" destOrd="0" presId="urn:microsoft.com/office/officeart/2005/8/layout/list1"/>
    <dgm:cxn modelId="{CD6412A0-947D-4567-8125-C79693DAF542}" type="presParOf" srcId="{2AF26603-D1E3-462F-93EC-9A3C4ED2E67F}" destId="{1E677A70-FFF0-4218-B858-0F374C216A5B}" srcOrd="15" destOrd="0" presId="urn:microsoft.com/office/officeart/2005/8/layout/list1"/>
    <dgm:cxn modelId="{4E9BFA87-F40C-40DF-B16E-BDC099A75DED}" type="presParOf" srcId="{2AF26603-D1E3-462F-93EC-9A3C4ED2E67F}" destId="{9F3F4ADC-FF5D-4426-9688-A29153A8B56A}" srcOrd="16" destOrd="0" presId="urn:microsoft.com/office/officeart/2005/8/layout/list1"/>
    <dgm:cxn modelId="{D11B3339-8C3C-4423-99A2-E3793F662BF0}" type="presParOf" srcId="{9F3F4ADC-FF5D-4426-9688-A29153A8B56A}" destId="{4FA3D9FD-109E-4789-8721-70DCC2017A71}" srcOrd="0" destOrd="0" presId="urn:microsoft.com/office/officeart/2005/8/layout/list1"/>
    <dgm:cxn modelId="{976D4FF2-5D88-4C80-96E1-FBD38F8B6DCE}" type="presParOf" srcId="{9F3F4ADC-FF5D-4426-9688-A29153A8B56A}" destId="{F7F8BC65-73E9-4173-A371-42BD516FFBF9}" srcOrd="1" destOrd="0" presId="urn:microsoft.com/office/officeart/2005/8/layout/list1"/>
    <dgm:cxn modelId="{F083A4FE-2B29-4A47-8CE3-08268F29572A}" type="presParOf" srcId="{2AF26603-D1E3-462F-93EC-9A3C4ED2E67F}" destId="{45C56D76-09EC-4848-A92C-A50E79D0D8D1}" srcOrd="17" destOrd="0" presId="urn:microsoft.com/office/officeart/2005/8/layout/list1"/>
    <dgm:cxn modelId="{036EED75-501B-4BA3-8AE8-4EF6B79D144D}" type="presParOf" srcId="{2AF26603-D1E3-462F-93EC-9A3C4ED2E67F}" destId="{A3C9204A-B372-4249-B3F7-7CC76719A19A}" srcOrd="18" destOrd="0" presId="urn:microsoft.com/office/officeart/2005/8/layout/list1"/>
    <dgm:cxn modelId="{964D1AD4-7BB1-420B-867B-04D069460D49}" type="presParOf" srcId="{2AF26603-D1E3-462F-93EC-9A3C4ED2E67F}" destId="{6D502E97-4820-4946-88EA-34B16342DA45}" srcOrd="19" destOrd="0" presId="urn:microsoft.com/office/officeart/2005/8/layout/list1"/>
    <dgm:cxn modelId="{3E89E0F0-CF06-4552-BA82-ACAFBBBF7B5D}" type="presParOf" srcId="{2AF26603-D1E3-462F-93EC-9A3C4ED2E67F}" destId="{99FC775C-BFCA-46DA-929F-17DC78C490A8}" srcOrd="20" destOrd="0" presId="urn:microsoft.com/office/officeart/2005/8/layout/list1"/>
    <dgm:cxn modelId="{9B3E67EC-F145-47BC-A11A-CF10F668D816}" type="presParOf" srcId="{99FC775C-BFCA-46DA-929F-17DC78C490A8}" destId="{FF90F0EA-2554-44C5-9E96-31848BD0BC1B}" srcOrd="0" destOrd="0" presId="urn:microsoft.com/office/officeart/2005/8/layout/list1"/>
    <dgm:cxn modelId="{BF730B96-B59F-4628-9E5D-214EFD2CA56B}" type="presParOf" srcId="{99FC775C-BFCA-46DA-929F-17DC78C490A8}" destId="{3D10A5B9-DD3D-4C61-A92D-85AE3EF399B4}" srcOrd="1" destOrd="0" presId="urn:microsoft.com/office/officeart/2005/8/layout/list1"/>
    <dgm:cxn modelId="{5D25DB07-3FDE-4127-B5DB-3E2803FD043D}" type="presParOf" srcId="{2AF26603-D1E3-462F-93EC-9A3C4ED2E67F}" destId="{9376F9A1-15DD-4ED1-A77C-85AA4742C6D7}" srcOrd="21" destOrd="0" presId="urn:microsoft.com/office/officeart/2005/8/layout/list1"/>
    <dgm:cxn modelId="{9BFBF18A-BBDA-4AC8-9013-8A5E3733C78B}" type="presParOf" srcId="{2AF26603-D1E3-462F-93EC-9A3C4ED2E67F}" destId="{8A0F7271-2763-4B49-B94F-0E0934899308}" srcOrd="22" destOrd="0" presId="urn:microsoft.com/office/officeart/2005/8/layout/list1"/>
    <dgm:cxn modelId="{3FA7A13B-F423-40BF-80FE-9D9A70EA88B5}" type="presParOf" srcId="{2AF26603-D1E3-462F-93EC-9A3C4ED2E67F}" destId="{12394AA2-1861-4130-B16B-E1244DE7C41F}" srcOrd="23" destOrd="0" presId="urn:microsoft.com/office/officeart/2005/8/layout/list1"/>
    <dgm:cxn modelId="{CDD0C789-186F-400B-A134-51F12B51E970}" type="presParOf" srcId="{2AF26603-D1E3-462F-93EC-9A3C4ED2E67F}" destId="{A44CD4D2-E7DD-49C7-AB43-E11282EE1D73}" srcOrd="24" destOrd="0" presId="urn:microsoft.com/office/officeart/2005/8/layout/list1"/>
    <dgm:cxn modelId="{E880E809-DB4B-4912-9883-BCF7E5538792}" type="presParOf" srcId="{A44CD4D2-E7DD-49C7-AB43-E11282EE1D73}" destId="{C426D0C4-E199-4BFE-8F1D-08729611FB93}" srcOrd="0" destOrd="0" presId="urn:microsoft.com/office/officeart/2005/8/layout/list1"/>
    <dgm:cxn modelId="{1B7E96F4-FA48-4C6B-8BEE-794A7A3CFB1B}" type="presParOf" srcId="{A44CD4D2-E7DD-49C7-AB43-E11282EE1D73}" destId="{FEB95DFD-3CF0-4B9D-AFD0-D952FEC6FE7F}" srcOrd="1" destOrd="0" presId="urn:microsoft.com/office/officeart/2005/8/layout/list1"/>
    <dgm:cxn modelId="{461CE93A-24BE-482F-A1C6-81F7270115F0}" type="presParOf" srcId="{2AF26603-D1E3-462F-93EC-9A3C4ED2E67F}" destId="{777A3930-1483-49B8-82DA-076D79B6A124}" srcOrd="25" destOrd="0" presId="urn:microsoft.com/office/officeart/2005/8/layout/list1"/>
    <dgm:cxn modelId="{6456D364-FE57-4BB4-8909-0AAEAC4BFB0A}" type="presParOf" srcId="{2AF26603-D1E3-462F-93EC-9A3C4ED2E67F}" destId="{9C0290A5-E927-4FB5-92AB-D37C8FF0466B}" srcOrd="26" destOrd="0" presId="urn:microsoft.com/office/officeart/2005/8/layout/list1"/>
    <dgm:cxn modelId="{28C2EC2F-79B4-4DA5-B9D0-5056C7DDBA91}" type="presParOf" srcId="{2AF26603-D1E3-462F-93EC-9A3C4ED2E67F}" destId="{61CE5B13-26D2-4B4B-B69F-77D5A32504B1}" srcOrd="27" destOrd="0" presId="urn:microsoft.com/office/officeart/2005/8/layout/list1"/>
    <dgm:cxn modelId="{0A7B162F-8A07-4E32-B1BC-B04770AE6FD1}" type="presParOf" srcId="{2AF26603-D1E3-462F-93EC-9A3C4ED2E67F}" destId="{3A5D152B-F938-474F-8268-16AF32803BC3}" srcOrd="28" destOrd="0" presId="urn:microsoft.com/office/officeart/2005/8/layout/list1"/>
    <dgm:cxn modelId="{6583B170-6EBF-4C61-87A2-ACD56DEC04E2}" type="presParOf" srcId="{3A5D152B-F938-474F-8268-16AF32803BC3}" destId="{C8D0157A-250F-4F1A-AC3A-6B5B15527400}" srcOrd="0" destOrd="0" presId="urn:microsoft.com/office/officeart/2005/8/layout/list1"/>
    <dgm:cxn modelId="{0D9D5D20-72B6-49E3-AD2E-8DF5F92E052B}" type="presParOf" srcId="{3A5D152B-F938-474F-8268-16AF32803BC3}" destId="{8BB4865F-E436-481D-B01B-3CD05B988BBC}" srcOrd="1" destOrd="0" presId="urn:microsoft.com/office/officeart/2005/8/layout/list1"/>
    <dgm:cxn modelId="{BBB05BAF-13D5-483F-AD14-CC1709D2EC1B}" type="presParOf" srcId="{2AF26603-D1E3-462F-93EC-9A3C4ED2E67F}" destId="{C6AE155E-27C3-43BC-B4F6-F61A467FCDBF}" srcOrd="29" destOrd="0" presId="urn:microsoft.com/office/officeart/2005/8/layout/list1"/>
    <dgm:cxn modelId="{57637D70-7105-466E-A839-34A45BA85FFE}" type="presParOf" srcId="{2AF26603-D1E3-462F-93EC-9A3C4ED2E67F}" destId="{DABAD1E0-F57C-4326-85C5-B8744FEB8A06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FCB6FC-F33D-420A-86F3-3F5BDDC28C4A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D4B91C2-D9D7-493E-922A-C8E7A3E469EE}">
      <dgm:prSet custT="1"/>
      <dgm:spPr/>
      <dgm:t>
        <a:bodyPr/>
        <a:lstStyle/>
        <a:p>
          <a:r>
            <a:rPr lang="en-US" sz="2000" b="1" i="0" u="none" dirty="0" smtClean="0"/>
            <a:t>Download song</a:t>
          </a:r>
          <a:endParaRPr lang="en-US" sz="2000" b="1" dirty="0">
            <a:solidFill>
              <a:schemeClr val="tx1"/>
            </a:solidFill>
          </a:endParaRPr>
        </a:p>
      </dgm:t>
    </dgm:pt>
    <dgm:pt modelId="{94086DBA-1FBC-492F-9EA9-C9F32D306041}" type="par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0D3440A-3882-481C-B7D7-EE5AA98F1E23}" type="sibTrans" cxnId="{822B3A2B-E1D2-42E9-BB0B-7C3B83D86219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BA45C63-7F90-4FCA-9A12-681E0B359429}">
      <dgm:prSet phldrT="[Text]" custT="1"/>
      <dgm:spPr/>
      <dgm:t>
        <a:bodyPr/>
        <a:lstStyle/>
        <a:p>
          <a:r>
            <a:rPr lang="en-US" sz="2000" b="1" i="0" u="none" dirty="0" smtClean="0"/>
            <a:t>Search Song</a:t>
          </a:r>
          <a:endParaRPr lang="en-US" sz="2000" b="1" dirty="0">
            <a:solidFill>
              <a:schemeClr val="tx1"/>
            </a:solidFill>
          </a:endParaRPr>
        </a:p>
      </dgm:t>
    </dgm:pt>
    <dgm:pt modelId="{93286465-7D1A-478E-850E-3E9BBAACABA6}" type="par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9C6BE60-FECB-4D1F-A74A-85580BA39AFD}" type="sibTrans" cxnId="{522BC3B9-80B6-431C-A0F6-81A9E956C361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ABAAB05-EBFD-41A7-BE7C-CEF967B87B89}">
      <dgm:prSet phldrT="[Text]" custT="1"/>
      <dgm:spPr/>
      <dgm:t>
        <a:bodyPr/>
        <a:lstStyle/>
        <a:p>
          <a:r>
            <a:rPr lang="en-US" sz="2000" b="1" i="0" u="none" dirty="0" smtClean="0"/>
            <a:t>About US </a:t>
          </a:r>
          <a:endParaRPr lang="en-US" sz="2000" b="1" dirty="0">
            <a:solidFill>
              <a:schemeClr val="tx1"/>
            </a:solidFill>
          </a:endParaRPr>
        </a:p>
      </dgm:t>
    </dgm:pt>
    <dgm:pt modelId="{4AE0AA79-9E94-4E51-AB33-E2F67B520B79}" type="par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A46DED5-E9CA-4C1D-8426-89228CB6E5C7}" type="sibTrans" cxnId="{FEE92B5E-2387-4537-AF6B-6E7AE5E3728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26F8152-04E3-4B4D-88E7-3C9A860515F1}">
      <dgm:prSet custT="1"/>
      <dgm:spPr/>
      <dgm:t>
        <a:bodyPr/>
        <a:lstStyle/>
        <a:p>
          <a:r>
            <a:rPr lang="en-US" sz="2000" b="1" i="0" u="none" dirty="0" smtClean="0"/>
            <a:t>Contact US</a:t>
          </a:r>
          <a:endParaRPr lang="en-US" sz="2000" b="1" dirty="0">
            <a:solidFill>
              <a:schemeClr val="tx1"/>
            </a:solidFill>
          </a:endParaRPr>
        </a:p>
      </dgm:t>
    </dgm:pt>
    <dgm:pt modelId="{B2D73730-FCC2-41B5-A785-3F18C7AB2FBE}" type="par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32669EE-DD76-459D-8D12-027A22BA73B0}" type="sibTrans" cxnId="{8C0BB699-5732-4D82-A362-069E60A8E8B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FB85EC60-1C1F-4572-BC7E-70E60E9FA55B}">
      <dgm:prSet custT="1"/>
      <dgm:spPr/>
      <dgm:t>
        <a:bodyPr/>
        <a:lstStyle/>
        <a:p>
          <a:r>
            <a:rPr lang="en-US" sz="2000" b="1" i="0" u="none" dirty="0" smtClean="0"/>
            <a:t>Give Feedback</a:t>
          </a:r>
          <a:endParaRPr lang="en-US" sz="2000" dirty="0"/>
        </a:p>
      </dgm:t>
    </dgm:pt>
    <dgm:pt modelId="{2BFD5D04-3E2A-4AAE-98E8-552B9E6A773E}" type="parTrans" cxnId="{5AD2B8B8-AF05-46DE-8AAB-920E8D19048F}">
      <dgm:prSet/>
      <dgm:spPr/>
      <dgm:t>
        <a:bodyPr/>
        <a:lstStyle/>
        <a:p>
          <a:endParaRPr lang="en-US"/>
        </a:p>
      </dgm:t>
    </dgm:pt>
    <dgm:pt modelId="{CA195D1E-0496-49B2-971E-7A7128EC91C6}" type="sibTrans" cxnId="{5AD2B8B8-AF05-46DE-8AAB-920E8D19048F}">
      <dgm:prSet/>
      <dgm:spPr/>
      <dgm:t>
        <a:bodyPr/>
        <a:lstStyle/>
        <a:p>
          <a:endParaRPr lang="en-US"/>
        </a:p>
      </dgm:t>
    </dgm:pt>
    <dgm:pt modelId="{5B60CCCB-A2D2-4AC3-BCD0-79AEE1EBCA40}">
      <dgm:prSet custT="1"/>
      <dgm:spPr/>
      <dgm:t>
        <a:bodyPr/>
        <a:lstStyle/>
        <a:p>
          <a:r>
            <a:rPr lang="en-US" sz="2000" b="1" dirty="0" smtClean="0"/>
            <a:t>Play Song</a:t>
          </a:r>
          <a:endParaRPr lang="en-US" sz="2000" b="1" dirty="0"/>
        </a:p>
      </dgm:t>
    </dgm:pt>
    <dgm:pt modelId="{D5B4D869-67A2-4DDE-BD9E-5096E1C3F76A}" type="parTrans" cxnId="{18FCAB92-4B8A-4F9F-A32E-9EA50867CECC}">
      <dgm:prSet/>
      <dgm:spPr/>
    </dgm:pt>
    <dgm:pt modelId="{AB794C6F-3D79-412A-984B-4E0510AF0CC3}" type="sibTrans" cxnId="{18FCAB92-4B8A-4F9F-A32E-9EA50867CECC}">
      <dgm:prSet/>
      <dgm:spPr/>
    </dgm:pt>
    <dgm:pt modelId="{2AF26603-D1E3-462F-93EC-9A3C4ED2E67F}" type="pres">
      <dgm:prSet presAssocID="{CEFCB6FC-F33D-420A-86F3-3F5BDDC28C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05D686-5CC4-45A5-894D-CE5CB4752648}" type="pres">
      <dgm:prSet presAssocID="{5B60CCCB-A2D2-4AC3-BCD0-79AEE1EBCA40}" presName="parentLin" presStyleCnt="0"/>
      <dgm:spPr/>
    </dgm:pt>
    <dgm:pt modelId="{8205B46D-8EFF-47BA-A2B6-2E146F29548A}" type="pres">
      <dgm:prSet presAssocID="{5B60CCCB-A2D2-4AC3-BCD0-79AEE1EBCA4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FE52319-0FD5-487E-8B74-7945192FBA0D}" type="pres">
      <dgm:prSet presAssocID="{5B60CCCB-A2D2-4AC3-BCD0-79AEE1EBCA40}" presName="parentText" presStyleLbl="node1" presStyleIdx="0" presStyleCnt="6" custLinFactNeighborX="7606" custLinFactNeighborY="-28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7A5B4-21C2-40DC-B822-D4C5F49D7248}" type="pres">
      <dgm:prSet presAssocID="{5B60CCCB-A2D2-4AC3-BCD0-79AEE1EBCA40}" presName="negativeSpace" presStyleCnt="0"/>
      <dgm:spPr/>
    </dgm:pt>
    <dgm:pt modelId="{4C728901-6045-410E-A4BB-A805D183914F}" type="pres">
      <dgm:prSet presAssocID="{5B60CCCB-A2D2-4AC3-BCD0-79AEE1EBCA40}" presName="childText" presStyleLbl="conFgAcc1" presStyleIdx="0" presStyleCnt="6">
        <dgm:presLayoutVars>
          <dgm:bulletEnabled val="1"/>
        </dgm:presLayoutVars>
      </dgm:prSet>
      <dgm:spPr/>
    </dgm:pt>
    <dgm:pt modelId="{7D45EEB1-4DC0-44D0-92C5-2D35DD4F5B2A}" type="pres">
      <dgm:prSet presAssocID="{AB794C6F-3D79-412A-984B-4E0510AF0CC3}" presName="spaceBetweenRectangles" presStyleCnt="0"/>
      <dgm:spPr/>
    </dgm:pt>
    <dgm:pt modelId="{FDED760D-5790-46EF-8072-06A2338F489A}" type="pres">
      <dgm:prSet presAssocID="{0D4B91C2-D9D7-493E-922A-C8E7A3E469EE}" presName="parentLin" presStyleCnt="0"/>
      <dgm:spPr/>
    </dgm:pt>
    <dgm:pt modelId="{69003306-31B7-4A33-A363-8633D453ADB9}" type="pres">
      <dgm:prSet presAssocID="{0D4B91C2-D9D7-493E-922A-C8E7A3E469EE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21DB060D-E6BC-4FE7-8590-7F5C0C48F4C4}" type="pres">
      <dgm:prSet presAssocID="{0D4B91C2-D9D7-493E-922A-C8E7A3E469E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FF151-290B-4289-9F1A-2D22AEC41208}" type="pres">
      <dgm:prSet presAssocID="{0D4B91C2-D9D7-493E-922A-C8E7A3E469EE}" presName="negativeSpace" presStyleCnt="0"/>
      <dgm:spPr/>
    </dgm:pt>
    <dgm:pt modelId="{7588418B-2B8B-4A43-9801-FD49F71E6F85}" type="pres">
      <dgm:prSet presAssocID="{0D4B91C2-D9D7-493E-922A-C8E7A3E469EE}" presName="childText" presStyleLbl="conFgAcc1" presStyleIdx="1" presStyleCnt="6">
        <dgm:presLayoutVars>
          <dgm:bulletEnabled val="1"/>
        </dgm:presLayoutVars>
      </dgm:prSet>
      <dgm:spPr/>
    </dgm:pt>
    <dgm:pt modelId="{80793471-2787-46E0-8060-1A6560D7188F}" type="pres">
      <dgm:prSet presAssocID="{20D3440A-3882-481C-B7D7-EE5AA98F1E23}" presName="spaceBetweenRectangles" presStyleCnt="0"/>
      <dgm:spPr/>
    </dgm:pt>
    <dgm:pt modelId="{2918EE64-5C67-426E-8140-0EF7FEAE7B36}" type="pres">
      <dgm:prSet presAssocID="{0BA45C63-7F90-4FCA-9A12-681E0B359429}" presName="parentLin" presStyleCnt="0"/>
      <dgm:spPr/>
    </dgm:pt>
    <dgm:pt modelId="{5E25F59D-CAE0-4A01-A50E-2911F4043196}" type="pres">
      <dgm:prSet presAssocID="{0BA45C63-7F90-4FCA-9A12-681E0B3594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A444FEFC-D013-4186-BF67-1C0CB46EEBD6}" type="pres">
      <dgm:prSet presAssocID="{0BA45C63-7F90-4FCA-9A12-681E0B3594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F18CB-B097-4668-8D14-53EC7E88311D}" type="pres">
      <dgm:prSet presAssocID="{0BA45C63-7F90-4FCA-9A12-681E0B359429}" presName="negativeSpace" presStyleCnt="0"/>
      <dgm:spPr/>
    </dgm:pt>
    <dgm:pt modelId="{DF073045-1A82-499E-89F3-8CDFB9DE3CAF}" type="pres">
      <dgm:prSet presAssocID="{0BA45C63-7F90-4FCA-9A12-681E0B359429}" presName="childText" presStyleLbl="conFgAcc1" presStyleIdx="2" presStyleCnt="6">
        <dgm:presLayoutVars>
          <dgm:bulletEnabled val="1"/>
        </dgm:presLayoutVars>
      </dgm:prSet>
      <dgm:spPr/>
    </dgm:pt>
    <dgm:pt modelId="{ABA770AD-4F00-4886-8E7F-1C4A681F8B92}" type="pres">
      <dgm:prSet presAssocID="{89C6BE60-FECB-4D1F-A74A-85580BA39AFD}" presName="spaceBetweenRectangles" presStyleCnt="0"/>
      <dgm:spPr/>
    </dgm:pt>
    <dgm:pt modelId="{9F77095C-DF16-4D73-9E03-1A3429FBD260}" type="pres">
      <dgm:prSet presAssocID="{8ABAAB05-EBFD-41A7-BE7C-CEF967B87B89}" presName="parentLin" presStyleCnt="0"/>
      <dgm:spPr/>
    </dgm:pt>
    <dgm:pt modelId="{60CF3AEF-3957-45BA-A937-99D4845D535A}" type="pres">
      <dgm:prSet presAssocID="{8ABAAB05-EBFD-41A7-BE7C-CEF967B87B8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BF0C661C-FB92-4504-9391-1FF3A7D38157}" type="pres">
      <dgm:prSet presAssocID="{8ABAAB05-EBFD-41A7-BE7C-CEF967B87B8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25D09-872C-40BC-8FEA-E15E4B40C328}" type="pres">
      <dgm:prSet presAssocID="{8ABAAB05-EBFD-41A7-BE7C-CEF967B87B89}" presName="negativeSpace" presStyleCnt="0"/>
      <dgm:spPr/>
    </dgm:pt>
    <dgm:pt modelId="{2BCCBF38-0F4F-4E90-B4A4-FC62A03518BB}" type="pres">
      <dgm:prSet presAssocID="{8ABAAB05-EBFD-41A7-BE7C-CEF967B87B89}" presName="childText" presStyleLbl="conFgAcc1" presStyleIdx="3" presStyleCnt="6">
        <dgm:presLayoutVars>
          <dgm:bulletEnabled val="1"/>
        </dgm:presLayoutVars>
      </dgm:prSet>
      <dgm:spPr/>
    </dgm:pt>
    <dgm:pt modelId="{DE889DB4-4D77-4FA0-B656-C46A1DF27BB1}" type="pres">
      <dgm:prSet presAssocID="{6A46DED5-E9CA-4C1D-8426-89228CB6E5C7}" presName="spaceBetweenRectangles" presStyleCnt="0"/>
      <dgm:spPr/>
    </dgm:pt>
    <dgm:pt modelId="{D7AC8DF7-F7DD-4FD7-AF5C-4DA2DC809C04}" type="pres">
      <dgm:prSet presAssocID="{926F8152-04E3-4B4D-88E7-3C9A860515F1}" presName="parentLin" presStyleCnt="0"/>
      <dgm:spPr/>
    </dgm:pt>
    <dgm:pt modelId="{24C705D1-FDF7-41EC-B167-6CE1F0712876}" type="pres">
      <dgm:prSet presAssocID="{926F8152-04E3-4B4D-88E7-3C9A860515F1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00DCEB0E-5518-4122-8505-3D67BA2711D0}" type="pres">
      <dgm:prSet presAssocID="{926F8152-04E3-4B4D-88E7-3C9A860515F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CF285-ADDB-4AC6-963D-08622AFAB2AE}" type="pres">
      <dgm:prSet presAssocID="{926F8152-04E3-4B4D-88E7-3C9A860515F1}" presName="negativeSpace" presStyleCnt="0"/>
      <dgm:spPr/>
    </dgm:pt>
    <dgm:pt modelId="{A75C9612-FE03-4B02-BA51-7152E6480823}" type="pres">
      <dgm:prSet presAssocID="{926F8152-04E3-4B4D-88E7-3C9A860515F1}" presName="childText" presStyleLbl="conFgAcc1" presStyleIdx="4" presStyleCnt="6">
        <dgm:presLayoutVars>
          <dgm:bulletEnabled val="1"/>
        </dgm:presLayoutVars>
      </dgm:prSet>
      <dgm:spPr/>
    </dgm:pt>
    <dgm:pt modelId="{1E677A70-FFF0-4218-B858-0F374C216A5B}" type="pres">
      <dgm:prSet presAssocID="{D32669EE-DD76-459D-8D12-027A22BA73B0}" presName="spaceBetweenRectangles" presStyleCnt="0"/>
      <dgm:spPr/>
    </dgm:pt>
    <dgm:pt modelId="{A44CD4D2-E7DD-49C7-AB43-E11282EE1D73}" type="pres">
      <dgm:prSet presAssocID="{FB85EC60-1C1F-4572-BC7E-70E60E9FA55B}" presName="parentLin" presStyleCnt="0"/>
      <dgm:spPr/>
    </dgm:pt>
    <dgm:pt modelId="{C426D0C4-E199-4BFE-8F1D-08729611FB93}" type="pres">
      <dgm:prSet presAssocID="{FB85EC60-1C1F-4572-BC7E-70E60E9FA55B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FEB95DFD-3CF0-4B9D-AFD0-D952FEC6FE7F}" type="pres">
      <dgm:prSet presAssocID="{FB85EC60-1C1F-4572-BC7E-70E60E9FA55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A3930-1483-49B8-82DA-076D79B6A124}" type="pres">
      <dgm:prSet presAssocID="{FB85EC60-1C1F-4572-BC7E-70E60E9FA55B}" presName="negativeSpace" presStyleCnt="0"/>
      <dgm:spPr/>
    </dgm:pt>
    <dgm:pt modelId="{9C0290A5-E927-4FB5-92AB-D37C8FF0466B}" type="pres">
      <dgm:prSet presAssocID="{FB85EC60-1C1F-4572-BC7E-70E60E9FA55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22B3A2B-E1D2-42E9-BB0B-7C3B83D86219}" srcId="{CEFCB6FC-F33D-420A-86F3-3F5BDDC28C4A}" destId="{0D4B91C2-D9D7-493E-922A-C8E7A3E469EE}" srcOrd="1" destOrd="0" parTransId="{94086DBA-1FBC-492F-9EA9-C9F32D306041}" sibTransId="{20D3440A-3882-481C-B7D7-EE5AA98F1E23}"/>
    <dgm:cxn modelId="{FD3F0493-4B0D-4503-8E2A-6EC48EF7E3DC}" type="presOf" srcId="{5B60CCCB-A2D2-4AC3-BCD0-79AEE1EBCA40}" destId="{DFE52319-0FD5-487E-8B74-7945192FBA0D}" srcOrd="1" destOrd="0" presId="urn:microsoft.com/office/officeart/2005/8/layout/list1"/>
    <dgm:cxn modelId="{18FCAB92-4B8A-4F9F-A32E-9EA50867CECC}" srcId="{CEFCB6FC-F33D-420A-86F3-3F5BDDC28C4A}" destId="{5B60CCCB-A2D2-4AC3-BCD0-79AEE1EBCA40}" srcOrd="0" destOrd="0" parTransId="{D5B4D869-67A2-4DDE-BD9E-5096E1C3F76A}" sibTransId="{AB794C6F-3D79-412A-984B-4E0510AF0CC3}"/>
    <dgm:cxn modelId="{7B2094F2-A25D-4317-8CAE-E01399111451}" type="presOf" srcId="{0D4B91C2-D9D7-493E-922A-C8E7A3E469EE}" destId="{21DB060D-E6BC-4FE7-8590-7F5C0C48F4C4}" srcOrd="1" destOrd="0" presId="urn:microsoft.com/office/officeart/2005/8/layout/list1"/>
    <dgm:cxn modelId="{256F9CA9-5606-4BCC-91B3-151D42F115ED}" type="presOf" srcId="{5B60CCCB-A2D2-4AC3-BCD0-79AEE1EBCA40}" destId="{8205B46D-8EFF-47BA-A2B6-2E146F29548A}" srcOrd="0" destOrd="0" presId="urn:microsoft.com/office/officeart/2005/8/layout/list1"/>
    <dgm:cxn modelId="{33B90EB1-6010-432E-8938-5B6A95ABEB99}" type="presOf" srcId="{FB85EC60-1C1F-4572-BC7E-70E60E9FA55B}" destId="{FEB95DFD-3CF0-4B9D-AFD0-D952FEC6FE7F}" srcOrd="1" destOrd="0" presId="urn:microsoft.com/office/officeart/2005/8/layout/list1"/>
    <dgm:cxn modelId="{FEA6D929-54C7-4315-8C02-F33CCB8C01F0}" type="presOf" srcId="{FB85EC60-1C1F-4572-BC7E-70E60E9FA55B}" destId="{C426D0C4-E199-4BFE-8F1D-08729611FB93}" srcOrd="0" destOrd="0" presId="urn:microsoft.com/office/officeart/2005/8/layout/list1"/>
    <dgm:cxn modelId="{522BC3B9-80B6-431C-A0F6-81A9E956C361}" srcId="{CEFCB6FC-F33D-420A-86F3-3F5BDDC28C4A}" destId="{0BA45C63-7F90-4FCA-9A12-681E0B359429}" srcOrd="2" destOrd="0" parTransId="{93286465-7D1A-478E-850E-3E9BBAACABA6}" sibTransId="{89C6BE60-FECB-4D1F-A74A-85580BA39AFD}"/>
    <dgm:cxn modelId="{07DDD17E-12BE-47B3-A492-120687C3BB44}" type="presOf" srcId="{CEFCB6FC-F33D-420A-86F3-3F5BDDC28C4A}" destId="{2AF26603-D1E3-462F-93EC-9A3C4ED2E67F}" srcOrd="0" destOrd="0" presId="urn:microsoft.com/office/officeart/2005/8/layout/list1"/>
    <dgm:cxn modelId="{187AC250-B25C-4B28-8E6F-85BDCBC9C862}" type="presOf" srcId="{0BA45C63-7F90-4FCA-9A12-681E0B359429}" destId="{5E25F59D-CAE0-4A01-A50E-2911F4043196}" srcOrd="0" destOrd="0" presId="urn:microsoft.com/office/officeart/2005/8/layout/list1"/>
    <dgm:cxn modelId="{FEE92B5E-2387-4537-AF6B-6E7AE5E3728E}" srcId="{CEFCB6FC-F33D-420A-86F3-3F5BDDC28C4A}" destId="{8ABAAB05-EBFD-41A7-BE7C-CEF967B87B89}" srcOrd="3" destOrd="0" parTransId="{4AE0AA79-9E94-4E51-AB33-E2F67B520B79}" sibTransId="{6A46DED5-E9CA-4C1D-8426-89228CB6E5C7}"/>
    <dgm:cxn modelId="{5AD2B8B8-AF05-46DE-8AAB-920E8D19048F}" srcId="{CEFCB6FC-F33D-420A-86F3-3F5BDDC28C4A}" destId="{FB85EC60-1C1F-4572-BC7E-70E60E9FA55B}" srcOrd="5" destOrd="0" parTransId="{2BFD5D04-3E2A-4AAE-98E8-552B9E6A773E}" sibTransId="{CA195D1E-0496-49B2-971E-7A7128EC91C6}"/>
    <dgm:cxn modelId="{10A6CF5B-DA42-420B-A2DB-95C9B5683B85}" type="presOf" srcId="{0BA45C63-7F90-4FCA-9A12-681E0B359429}" destId="{A444FEFC-D013-4186-BF67-1C0CB46EEBD6}" srcOrd="1" destOrd="0" presId="urn:microsoft.com/office/officeart/2005/8/layout/list1"/>
    <dgm:cxn modelId="{85BE4E81-E7CD-45FA-9CD7-52B07091887B}" type="presOf" srcId="{8ABAAB05-EBFD-41A7-BE7C-CEF967B87B89}" destId="{BF0C661C-FB92-4504-9391-1FF3A7D38157}" srcOrd="1" destOrd="0" presId="urn:microsoft.com/office/officeart/2005/8/layout/list1"/>
    <dgm:cxn modelId="{0B04C84B-85E0-430C-B1EE-26821434CE63}" type="presOf" srcId="{0D4B91C2-D9D7-493E-922A-C8E7A3E469EE}" destId="{69003306-31B7-4A33-A363-8633D453ADB9}" srcOrd="0" destOrd="0" presId="urn:microsoft.com/office/officeart/2005/8/layout/list1"/>
    <dgm:cxn modelId="{287827BF-7545-4BA4-9123-0F09751D9F5D}" type="presOf" srcId="{926F8152-04E3-4B4D-88E7-3C9A860515F1}" destId="{00DCEB0E-5518-4122-8505-3D67BA2711D0}" srcOrd="1" destOrd="0" presId="urn:microsoft.com/office/officeart/2005/8/layout/list1"/>
    <dgm:cxn modelId="{8B92D84B-C51E-4D2D-9999-5C4A6581CDF4}" type="presOf" srcId="{8ABAAB05-EBFD-41A7-BE7C-CEF967B87B89}" destId="{60CF3AEF-3957-45BA-A937-99D4845D535A}" srcOrd="0" destOrd="0" presId="urn:microsoft.com/office/officeart/2005/8/layout/list1"/>
    <dgm:cxn modelId="{A9A50B4A-29E4-4D70-9CB7-7267EA34FD41}" type="presOf" srcId="{926F8152-04E3-4B4D-88E7-3C9A860515F1}" destId="{24C705D1-FDF7-41EC-B167-6CE1F0712876}" srcOrd="0" destOrd="0" presId="urn:microsoft.com/office/officeart/2005/8/layout/list1"/>
    <dgm:cxn modelId="{8C0BB699-5732-4D82-A362-069E60A8E8BC}" srcId="{CEFCB6FC-F33D-420A-86F3-3F5BDDC28C4A}" destId="{926F8152-04E3-4B4D-88E7-3C9A860515F1}" srcOrd="4" destOrd="0" parTransId="{B2D73730-FCC2-41B5-A785-3F18C7AB2FBE}" sibTransId="{D32669EE-DD76-459D-8D12-027A22BA73B0}"/>
    <dgm:cxn modelId="{4E160638-C23E-4A57-AF0C-7FC42824A20B}" type="presParOf" srcId="{2AF26603-D1E3-462F-93EC-9A3C4ED2E67F}" destId="{3405D686-5CC4-45A5-894D-CE5CB4752648}" srcOrd="0" destOrd="0" presId="urn:microsoft.com/office/officeart/2005/8/layout/list1"/>
    <dgm:cxn modelId="{312B3D6B-C5B2-4478-B23B-398DB7467F1C}" type="presParOf" srcId="{3405D686-5CC4-45A5-894D-CE5CB4752648}" destId="{8205B46D-8EFF-47BA-A2B6-2E146F29548A}" srcOrd="0" destOrd="0" presId="urn:microsoft.com/office/officeart/2005/8/layout/list1"/>
    <dgm:cxn modelId="{CA023064-2268-4711-9100-E43EC2D14B8F}" type="presParOf" srcId="{3405D686-5CC4-45A5-894D-CE5CB4752648}" destId="{DFE52319-0FD5-487E-8B74-7945192FBA0D}" srcOrd="1" destOrd="0" presId="urn:microsoft.com/office/officeart/2005/8/layout/list1"/>
    <dgm:cxn modelId="{7D5A0900-F179-4352-A872-2DB224A52150}" type="presParOf" srcId="{2AF26603-D1E3-462F-93EC-9A3C4ED2E67F}" destId="{21D7A5B4-21C2-40DC-B822-D4C5F49D7248}" srcOrd="1" destOrd="0" presId="urn:microsoft.com/office/officeart/2005/8/layout/list1"/>
    <dgm:cxn modelId="{1B082CAD-EDE0-4C98-B3FD-D28816A1702F}" type="presParOf" srcId="{2AF26603-D1E3-462F-93EC-9A3C4ED2E67F}" destId="{4C728901-6045-410E-A4BB-A805D183914F}" srcOrd="2" destOrd="0" presId="urn:microsoft.com/office/officeart/2005/8/layout/list1"/>
    <dgm:cxn modelId="{CB8F6363-C6B8-44EB-A0F9-DD57A13EB467}" type="presParOf" srcId="{2AF26603-D1E3-462F-93EC-9A3C4ED2E67F}" destId="{7D45EEB1-4DC0-44D0-92C5-2D35DD4F5B2A}" srcOrd="3" destOrd="0" presId="urn:microsoft.com/office/officeart/2005/8/layout/list1"/>
    <dgm:cxn modelId="{36E885ED-FC80-478A-9763-73376DB33DD5}" type="presParOf" srcId="{2AF26603-D1E3-462F-93EC-9A3C4ED2E67F}" destId="{FDED760D-5790-46EF-8072-06A2338F489A}" srcOrd="4" destOrd="0" presId="urn:microsoft.com/office/officeart/2005/8/layout/list1"/>
    <dgm:cxn modelId="{276B80E6-E6DD-47D9-B18A-6B2CA8A2F0BD}" type="presParOf" srcId="{FDED760D-5790-46EF-8072-06A2338F489A}" destId="{69003306-31B7-4A33-A363-8633D453ADB9}" srcOrd="0" destOrd="0" presId="urn:microsoft.com/office/officeart/2005/8/layout/list1"/>
    <dgm:cxn modelId="{B4444177-B29B-4D05-B966-CA482B4C85D5}" type="presParOf" srcId="{FDED760D-5790-46EF-8072-06A2338F489A}" destId="{21DB060D-E6BC-4FE7-8590-7F5C0C48F4C4}" srcOrd="1" destOrd="0" presId="urn:microsoft.com/office/officeart/2005/8/layout/list1"/>
    <dgm:cxn modelId="{2AE41783-72BD-4A7B-A5EF-10D28A242E13}" type="presParOf" srcId="{2AF26603-D1E3-462F-93EC-9A3C4ED2E67F}" destId="{A11FF151-290B-4289-9F1A-2D22AEC41208}" srcOrd="5" destOrd="0" presId="urn:microsoft.com/office/officeart/2005/8/layout/list1"/>
    <dgm:cxn modelId="{195F1C4E-1CB5-40A3-9F95-ADFD32BC4A42}" type="presParOf" srcId="{2AF26603-D1E3-462F-93EC-9A3C4ED2E67F}" destId="{7588418B-2B8B-4A43-9801-FD49F71E6F85}" srcOrd="6" destOrd="0" presId="urn:microsoft.com/office/officeart/2005/8/layout/list1"/>
    <dgm:cxn modelId="{B3EC14D6-56ED-4A6F-97F5-5C74B04DE420}" type="presParOf" srcId="{2AF26603-D1E3-462F-93EC-9A3C4ED2E67F}" destId="{80793471-2787-46E0-8060-1A6560D7188F}" srcOrd="7" destOrd="0" presId="urn:microsoft.com/office/officeart/2005/8/layout/list1"/>
    <dgm:cxn modelId="{1A9BE075-CAA2-4309-AF3E-0E04AB92EB2C}" type="presParOf" srcId="{2AF26603-D1E3-462F-93EC-9A3C4ED2E67F}" destId="{2918EE64-5C67-426E-8140-0EF7FEAE7B36}" srcOrd="8" destOrd="0" presId="urn:microsoft.com/office/officeart/2005/8/layout/list1"/>
    <dgm:cxn modelId="{9E27BE2D-B43F-41F6-9F4E-FEC8E5868A08}" type="presParOf" srcId="{2918EE64-5C67-426E-8140-0EF7FEAE7B36}" destId="{5E25F59D-CAE0-4A01-A50E-2911F4043196}" srcOrd="0" destOrd="0" presId="urn:microsoft.com/office/officeart/2005/8/layout/list1"/>
    <dgm:cxn modelId="{9ED766E7-1D9A-4157-9AD5-E0B4FD403753}" type="presParOf" srcId="{2918EE64-5C67-426E-8140-0EF7FEAE7B36}" destId="{A444FEFC-D013-4186-BF67-1C0CB46EEBD6}" srcOrd="1" destOrd="0" presId="urn:microsoft.com/office/officeart/2005/8/layout/list1"/>
    <dgm:cxn modelId="{8C1B5BC1-CAA2-42C7-B69A-A9295AE17D42}" type="presParOf" srcId="{2AF26603-D1E3-462F-93EC-9A3C4ED2E67F}" destId="{20DF18CB-B097-4668-8D14-53EC7E88311D}" srcOrd="9" destOrd="0" presId="urn:microsoft.com/office/officeart/2005/8/layout/list1"/>
    <dgm:cxn modelId="{6898C21F-F626-4306-BAAA-E0D0FE1BCEBE}" type="presParOf" srcId="{2AF26603-D1E3-462F-93EC-9A3C4ED2E67F}" destId="{DF073045-1A82-499E-89F3-8CDFB9DE3CAF}" srcOrd="10" destOrd="0" presId="urn:microsoft.com/office/officeart/2005/8/layout/list1"/>
    <dgm:cxn modelId="{A35EFF3A-BA42-4637-9646-211F43339252}" type="presParOf" srcId="{2AF26603-D1E3-462F-93EC-9A3C4ED2E67F}" destId="{ABA770AD-4F00-4886-8E7F-1C4A681F8B92}" srcOrd="11" destOrd="0" presId="urn:microsoft.com/office/officeart/2005/8/layout/list1"/>
    <dgm:cxn modelId="{F844001F-5AB3-42C6-9972-F9C037372996}" type="presParOf" srcId="{2AF26603-D1E3-462F-93EC-9A3C4ED2E67F}" destId="{9F77095C-DF16-4D73-9E03-1A3429FBD260}" srcOrd="12" destOrd="0" presId="urn:microsoft.com/office/officeart/2005/8/layout/list1"/>
    <dgm:cxn modelId="{CDE76684-68BB-43CA-80FF-41015B8D1FD6}" type="presParOf" srcId="{9F77095C-DF16-4D73-9E03-1A3429FBD260}" destId="{60CF3AEF-3957-45BA-A937-99D4845D535A}" srcOrd="0" destOrd="0" presId="urn:microsoft.com/office/officeart/2005/8/layout/list1"/>
    <dgm:cxn modelId="{404827F2-17AD-4915-956D-31CD160CC3AB}" type="presParOf" srcId="{9F77095C-DF16-4D73-9E03-1A3429FBD260}" destId="{BF0C661C-FB92-4504-9391-1FF3A7D38157}" srcOrd="1" destOrd="0" presId="urn:microsoft.com/office/officeart/2005/8/layout/list1"/>
    <dgm:cxn modelId="{69335AD5-88FC-4162-A79F-DB256654575A}" type="presParOf" srcId="{2AF26603-D1E3-462F-93EC-9A3C4ED2E67F}" destId="{B4125D09-872C-40BC-8FEA-E15E4B40C328}" srcOrd="13" destOrd="0" presId="urn:microsoft.com/office/officeart/2005/8/layout/list1"/>
    <dgm:cxn modelId="{5A211B5F-2CC4-445B-AF90-08393E43A65B}" type="presParOf" srcId="{2AF26603-D1E3-462F-93EC-9A3C4ED2E67F}" destId="{2BCCBF38-0F4F-4E90-B4A4-FC62A03518BB}" srcOrd="14" destOrd="0" presId="urn:microsoft.com/office/officeart/2005/8/layout/list1"/>
    <dgm:cxn modelId="{FB64F669-1363-4474-9B7E-9E7514785523}" type="presParOf" srcId="{2AF26603-D1E3-462F-93EC-9A3C4ED2E67F}" destId="{DE889DB4-4D77-4FA0-B656-C46A1DF27BB1}" srcOrd="15" destOrd="0" presId="urn:microsoft.com/office/officeart/2005/8/layout/list1"/>
    <dgm:cxn modelId="{35380092-31BF-4878-81DB-68CBCFF0F3C6}" type="presParOf" srcId="{2AF26603-D1E3-462F-93EC-9A3C4ED2E67F}" destId="{D7AC8DF7-F7DD-4FD7-AF5C-4DA2DC809C04}" srcOrd="16" destOrd="0" presId="urn:microsoft.com/office/officeart/2005/8/layout/list1"/>
    <dgm:cxn modelId="{A1304F81-CBBA-42D4-B930-6AB8CFF4123F}" type="presParOf" srcId="{D7AC8DF7-F7DD-4FD7-AF5C-4DA2DC809C04}" destId="{24C705D1-FDF7-41EC-B167-6CE1F0712876}" srcOrd="0" destOrd="0" presId="urn:microsoft.com/office/officeart/2005/8/layout/list1"/>
    <dgm:cxn modelId="{28C72AEE-8DC4-4E13-9926-DBAAFD4A3BE3}" type="presParOf" srcId="{D7AC8DF7-F7DD-4FD7-AF5C-4DA2DC809C04}" destId="{00DCEB0E-5518-4122-8505-3D67BA2711D0}" srcOrd="1" destOrd="0" presId="urn:microsoft.com/office/officeart/2005/8/layout/list1"/>
    <dgm:cxn modelId="{94A4B99C-8D81-4065-9187-B6D70E20B1BB}" type="presParOf" srcId="{2AF26603-D1E3-462F-93EC-9A3C4ED2E67F}" destId="{F65CF285-ADDB-4AC6-963D-08622AFAB2AE}" srcOrd="17" destOrd="0" presId="urn:microsoft.com/office/officeart/2005/8/layout/list1"/>
    <dgm:cxn modelId="{1518D3EE-B218-4DC7-9460-F0B1F99F824E}" type="presParOf" srcId="{2AF26603-D1E3-462F-93EC-9A3C4ED2E67F}" destId="{A75C9612-FE03-4B02-BA51-7152E6480823}" srcOrd="18" destOrd="0" presId="urn:microsoft.com/office/officeart/2005/8/layout/list1"/>
    <dgm:cxn modelId="{3626B9FB-2A6C-4931-8476-8DCAC6CEE7DE}" type="presParOf" srcId="{2AF26603-D1E3-462F-93EC-9A3C4ED2E67F}" destId="{1E677A70-FFF0-4218-B858-0F374C216A5B}" srcOrd="19" destOrd="0" presId="urn:microsoft.com/office/officeart/2005/8/layout/list1"/>
    <dgm:cxn modelId="{96C9049F-08F4-4639-AAC2-A7515C58D58B}" type="presParOf" srcId="{2AF26603-D1E3-462F-93EC-9A3C4ED2E67F}" destId="{A44CD4D2-E7DD-49C7-AB43-E11282EE1D73}" srcOrd="20" destOrd="0" presId="urn:microsoft.com/office/officeart/2005/8/layout/list1"/>
    <dgm:cxn modelId="{D8266216-A68F-42C6-963F-B73AA3619658}" type="presParOf" srcId="{A44CD4D2-E7DD-49C7-AB43-E11282EE1D73}" destId="{C426D0C4-E199-4BFE-8F1D-08729611FB93}" srcOrd="0" destOrd="0" presId="urn:microsoft.com/office/officeart/2005/8/layout/list1"/>
    <dgm:cxn modelId="{84B4251E-D3CA-4D1E-B8EC-306820CCB2C2}" type="presParOf" srcId="{A44CD4D2-E7DD-49C7-AB43-E11282EE1D73}" destId="{FEB95DFD-3CF0-4B9D-AFD0-D952FEC6FE7F}" srcOrd="1" destOrd="0" presId="urn:microsoft.com/office/officeart/2005/8/layout/list1"/>
    <dgm:cxn modelId="{BEA9ABBA-7FC5-4DBF-8646-A7B2C77CBB64}" type="presParOf" srcId="{2AF26603-D1E3-462F-93EC-9A3C4ED2E67F}" destId="{777A3930-1483-49B8-82DA-076D79B6A124}" srcOrd="21" destOrd="0" presId="urn:microsoft.com/office/officeart/2005/8/layout/list1"/>
    <dgm:cxn modelId="{A6343B7A-1956-4E19-9808-62ECB437C456}" type="presParOf" srcId="{2AF26603-D1E3-462F-93EC-9A3C4ED2E67F}" destId="{9C0290A5-E927-4FB5-92AB-D37C8FF0466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6EB7EB-1A20-4623-AE4A-E2832181A4E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080D4A-712B-4DA1-BD66-45E5E95D1373}">
      <dgm:prSet phldrT="[Text]"/>
      <dgm:spPr/>
      <dgm:t>
        <a:bodyPr/>
        <a:lstStyle/>
        <a:p>
          <a:pPr rtl="0"/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Song Update and Delete</a:t>
          </a:r>
          <a:endParaRPr lang="en-US" dirty="0"/>
        </a:p>
      </dgm:t>
    </dgm:pt>
    <dgm:pt modelId="{03FDF24D-A4A4-4B89-9FFE-E0E59DB0BE28}" type="parTrans" cxnId="{24B51893-41BA-42CC-B502-8C693CEE3486}">
      <dgm:prSet/>
      <dgm:spPr/>
      <dgm:t>
        <a:bodyPr/>
        <a:lstStyle/>
        <a:p>
          <a:endParaRPr lang="en-US"/>
        </a:p>
      </dgm:t>
    </dgm:pt>
    <dgm:pt modelId="{9CAB8C74-7738-4972-A7FF-E801FA79F856}" type="sibTrans" cxnId="{24B51893-41BA-42CC-B502-8C693CEE3486}">
      <dgm:prSet/>
      <dgm:spPr/>
      <dgm:t>
        <a:bodyPr/>
        <a:lstStyle/>
        <a:p>
          <a:endParaRPr lang="en-US"/>
        </a:p>
      </dgm:t>
    </dgm:pt>
    <dgm:pt modelId="{E8FBA8CF-E7C8-4DC2-B5FE-5DA90F756997}">
      <dgm:prSet phldrT="[Text]"/>
      <dgm:spPr/>
      <dgm:t>
        <a:bodyPr/>
        <a:lstStyle/>
        <a:p>
          <a:pPr rtl="0"/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generate Reports</a:t>
          </a:r>
          <a:endParaRPr lang="en-US" dirty="0"/>
        </a:p>
      </dgm:t>
    </dgm:pt>
    <dgm:pt modelId="{1DDEA8E6-8E4D-4551-AD4C-F9D2E02FFEEA}" type="parTrans" cxnId="{E48FBD16-7EF3-4396-96A4-57DCBEC08171}">
      <dgm:prSet/>
      <dgm:spPr/>
      <dgm:t>
        <a:bodyPr/>
        <a:lstStyle/>
        <a:p>
          <a:endParaRPr lang="en-US"/>
        </a:p>
      </dgm:t>
    </dgm:pt>
    <dgm:pt modelId="{FC8F313C-8971-4909-8D7E-32D686CDFC5D}" type="sibTrans" cxnId="{E48FBD16-7EF3-4396-96A4-57DCBEC08171}">
      <dgm:prSet/>
      <dgm:spPr/>
      <dgm:t>
        <a:bodyPr/>
        <a:lstStyle/>
        <a:p>
          <a:endParaRPr lang="en-US"/>
        </a:p>
      </dgm:t>
    </dgm:pt>
    <dgm:pt modelId="{B68230F1-68C2-46A4-A9A5-AF47F2E0BA3F}">
      <dgm:prSet phldrT="[Text]"/>
      <dgm:spPr/>
      <dgm:t>
        <a:bodyPr/>
        <a:lstStyle/>
        <a:p>
          <a:pPr rtl="0"/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Add Premium</a:t>
          </a:r>
          <a:endParaRPr lang="en-US" dirty="0"/>
        </a:p>
      </dgm:t>
    </dgm:pt>
    <dgm:pt modelId="{890C70F1-27D1-4202-B385-0994912CED8A}" type="parTrans" cxnId="{CF779C57-A3EF-477F-A5A6-9EA9C96D2FC6}">
      <dgm:prSet/>
      <dgm:spPr/>
      <dgm:t>
        <a:bodyPr/>
        <a:lstStyle/>
        <a:p>
          <a:endParaRPr lang="en-US"/>
        </a:p>
      </dgm:t>
    </dgm:pt>
    <dgm:pt modelId="{87AB1D05-2E87-4845-827F-CD59455E8B70}" type="sibTrans" cxnId="{CF779C57-A3EF-477F-A5A6-9EA9C96D2FC6}">
      <dgm:prSet/>
      <dgm:spPr/>
      <dgm:t>
        <a:bodyPr/>
        <a:lstStyle/>
        <a:p>
          <a:endParaRPr lang="en-US"/>
        </a:p>
      </dgm:t>
    </dgm:pt>
    <dgm:pt modelId="{8B56AA8B-2AA2-406B-B28B-021FB182CA74}">
      <dgm:prSet/>
      <dgm:spPr/>
      <dgm:t>
        <a:bodyPr/>
        <a:lstStyle/>
        <a:p>
          <a:r>
            <a:rPr lang="en-IN" dirty="0" smtClean="0"/>
            <a:t>High-quality audio</a:t>
          </a:r>
          <a:endParaRPr lang="en-US" dirty="0"/>
        </a:p>
      </dgm:t>
    </dgm:pt>
    <dgm:pt modelId="{7440DDF4-61B4-4F2C-99C9-96FAF9B6638D}" type="parTrans" cxnId="{CE2B4F5D-5A0A-44BB-B645-38AC2B0EC859}">
      <dgm:prSet/>
      <dgm:spPr/>
      <dgm:t>
        <a:bodyPr/>
        <a:lstStyle/>
        <a:p>
          <a:endParaRPr lang="en-US"/>
        </a:p>
      </dgm:t>
    </dgm:pt>
    <dgm:pt modelId="{09E6B278-8645-48B2-A789-8B75FE44B7C3}" type="sibTrans" cxnId="{CE2B4F5D-5A0A-44BB-B645-38AC2B0EC859}">
      <dgm:prSet/>
      <dgm:spPr/>
      <dgm:t>
        <a:bodyPr/>
        <a:lstStyle/>
        <a:p>
          <a:endParaRPr lang="en-US"/>
        </a:p>
      </dgm:t>
    </dgm:pt>
    <dgm:pt modelId="{0E9C1082-0461-4F22-91E4-176C0F120946}" type="pres">
      <dgm:prSet presAssocID="{176EB7EB-1A20-4623-AE4A-E2832181A4EF}" presName="linearFlow" presStyleCnt="0">
        <dgm:presLayoutVars>
          <dgm:dir/>
          <dgm:resizeHandles val="exact"/>
        </dgm:presLayoutVars>
      </dgm:prSet>
      <dgm:spPr/>
    </dgm:pt>
    <dgm:pt modelId="{FF6EB6EC-06AA-443D-85D8-4743A8201D24}" type="pres">
      <dgm:prSet presAssocID="{26080D4A-712B-4DA1-BD66-45E5E95D1373}" presName="composite" presStyleCnt="0"/>
      <dgm:spPr/>
    </dgm:pt>
    <dgm:pt modelId="{46BD75E1-13E9-48E7-993F-285134788CA0}" type="pres">
      <dgm:prSet presAssocID="{26080D4A-712B-4DA1-BD66-45E5E95D1373}" presName="imgShp" presStyleLbl="fgImgPlace1" presStyleIdx="0" presStyleCnt="4"/>
      <dgm:spPr/>
    </dgm:pt>
    <dgm:pt modelId="{F6820F35-4CE0-47DC-AAA2-0686572CF1E0}" type="pres">
      <dgm:prSet presAssocID="{26080D4A-712B-4DA1-BD66-45E5E95D137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E7826-3B99-40FA-903E-0D40D34D3C23}" type="pres">
      <dgm:prSet presAssocID="{9CAB8C74-7738-4972-A7FF-E801FA79F856}" presName="spacing" presStyleCnt="0"/>
      <dgm:spPr/>
    </dgm:pt>
    <dgm:pt modelId="{CEED6FB2-E2CE-4BD0-B73A-0C5485892CB8}" type="pres">
      <dgm:prSet presAssocID="{E8FBA8CF-E7C8-4DC2-B5FE-5DA90F756997}" presName="composite" presStyleCnt="0"/>
      <dgm:spPr/>
    </dgm:pt>
    <dgm:pt modelId="{918280E3-9E2A-4EFA-934A-00AE7B70AEAF}" type="pres">
      <dgm:prSet presAssocID="{E8FBA8CF-E7C8-4DC2-B5FE-5DA90F756997}" presName="imgShp" presStyleLbl="fgImgPlace1" presStyleIdx="1" presStyleCnt="4"/>
      <dgm:spPr/>
    </dgm:pt>
    <dgm:pt modelId="{A88F5E62-3DC5-48CD-97AB-7EAF0049DDCB}" type="pres">
      <dgm:prSet presAssocID="{E8FBA8CF-E7C8-4DC2-B5FE-5DA90F75699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6480B-2853-4D26-ADD5-857033FC6B09}" type="pres">
      <dgm:prSet presAssocID="{FC8F313C-8971-4909-8D7E-32D686CDFC5D}" presName="spacing" presStyleCnt="0"/>
      <dgm:spPr/>
    </dgm:pt>
    <dgm:pt modelId="{1A221CFF-EADE-4097-A10E-0B227CAE1985}" type="pres">
      <dgm:prSet presAssocID="{B68230F1-68C2-46A4-A9A5-AF47F2E0BA3F}" presName="composite" presStyleCnt="0"/>
      <dgm:spPr/>
    </dgm:pt>
    <dgm:pt modelId="{08069600-DE6F-4129-976D-614FE41B6AD0}" type="pres">
      <dgm:prSet presAssocID="{B68230F1-68C2-46A4-A9A5-AF47F2E0BA3F}" presName="imgShp" presStyleLbl="fgImgPlace1" presStyleIdx="2" presStyleCnt="4"/>
      <dgm:spPr/>
    </dgm:pt>
    <dgm:pt modelId="{3D7A7B8F-87FB-49D0-85D1-93B57A582B9A}" type="pres">
      <dgm:prSet presAssocID="{B68230F1-68C2-46A4-A9A5-AF47F2E0BA3F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93576-372C-4693-AA69-BA37FB089E6A}" type="pres">
      <dgm:prSet presAssocID="{87AB1D05-2E87-4845-827F-CD59455E8B70}" presName="spacing" presStyleCnt="0"/>
      <dgm:spPr/>
    </dgm:pt>
    <dgm:pt modelId="{58C70E60-FBD7-4CA2-979E-34D79F8DE6B0}" type="pres">
      <dgm:prSet presAssocID="{8B56AA8B-2AA2-406B-B28B-021FB182CA74}" presName="composite" presStyleCnt="0"/>
      <dgm:spPr/>
    </dgm:pt>
    <dgm:pt modelId="{85FEBCBE-218F-4F79-B057-E41DA0341540}" type="pres">
      <dgm:prSet presAssocID="{8B56AA8B-2AA2-406B-B28B-021FB182CA74}" presName="imgShp" presStyleLbl="fgImgPlace1" presStyleIdx="3" presStyleCnt="4"/>
      <dgm:spPr/>
    </dgm:pt>
    <dgm:pt modelId="{DAAE442D-C44A-4E94-B47F-C4FB60EEF636}" type="pres">
      <dgm:prSet presAssocID="{8B56AA8B-2AA2-406B-B28B-021FB182CA7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2B4F5D-5A0A-44BB-B645-38AC2B0EC859}" srcId="{176EB7EB-1A20-4623-AE4A-E2832181A4EF}" destId="{8B56AA8B-2AA2-406B-B28B-021FB182CA74}" srcOrd="3" destOrd="0" parTransId="{7440DDF4-61B4-4F2C-99C9-96FAF9B6638D}" sibTransId="{09E6B278-8645-48B2-A789-8B75FE44B7C3}"/>
    <dgm:cxn modelId="{AD0DA747-3F94-46C2-A1C9-5120F32CCEA8}" type="presOf" srcId="{8B56AA8B-2AA2-406B-B28B-021FB182CA74}" destId="{DAAE442D-C44A-4E94-B47F-C4FB60EEF636}" srcOrd="0" destOrd="0" presId="urn:microsoft.com/office/officeart/2005/8/layout/vList3"/>
    <dgm:cxn modelId="{F1B9A870-5049-494E-B498-1ACBF2FAC12A}" type="presOf" srcId="{B68230F1-68C2-46A4-A9A5-AF47F2E0BA3F}" destId="{3D7A7B8F-87FB-49D0-85D1-93B57A582B9A}" srcOrd="0" destOrd="0" presId="urn:microsoft.com/office/officeart/2005/8/layout/vList3"/>
    <dgm:cxn modelId="{E48FBD16-7EF3-4396-96A4-57DCBEC08171}" srcId="{176EB7EB-1A20-4623-AE4A-E2832181A4EF}" destId="{E8FBA8CF-E7C8-4DC2-B5FE-5DA90F756997}" srcOrd="1" destOrd="0" parTransId="{1DDEA8E6-8E4D-4551-AD4C-F9D2E02FFEEA}" sibTransId="{FC8F313C-8971-4909-8D7E-32D686CDFC5D}"/>
    <dgm:cxn modelId="{205E4157-A27A-419F-9AB4-588BA32F24AD}" type="presOf" srcId="{176EB7EB-1A20-4623-AE4A-E2832181A4EF}" destId="{0E9C1082-0461-4F22-91E4-176C0F120946}" srcOrd="0" destOrd="0" presId="urn:microsoft.com/office/officeart/2005/8/layout/vList3"/>
    <dgm:cxn modelId="{24B51893-41BA-42CC-B502-8C693CEE3486}" srcId="{176EB7EB-1A20-4623-AE4A-E2832181A4EF}" destId="{26080D4A-712B-4DA1-BD66-45E5E95D1373}" srcOrd="0" destOrd="0" parTransId="{03FDF24D-A4A4-4B89-9FFE-E0E59DB0BE28}" sibTransId="{9CAB8C74-7738-4972-A7FF-E801FA79F856}"/>
    <dgm:cxn modelId="{CF779C57-A3EF-477F-A5A6-9EA9C96D2FC6}" srcId="{176EB7EB-1A20-4623-AE4A-E2832181A4EF}" destId="{B68230F1-68C2-46A4-A9A5-AF47F2E0BA3F}" srcOrd="2" destOrd="0" parTransId="{890C70F1-27D1-4202-B385-0994912CED8A}" sibTransId="{87AB1D05-2E87-4845-827F-CD59455E8B70}"/>
    <dgm:cxn modelId="{975F17D7-0602-4B22-A525-C2E2775B34C8}" type="presOf" srcId="{26080D4A-712B-4DA1-BD66-45E5E95D1373}" destId="{F6820F35-4CE0-47DC-AAA2-0686572CF1E0}" srcOrd="0" destOrd="0" presId="urn:microsoft.com/office/officeart/2005/8/layout/vList3"/>
    <dgm:cxn modelId="{0CD410CB-8A26-498B-BCC4-CD58FC3F0E98}" type="presOf" srcId="{E8FBA8CF-E7C8-4DC2-B5FE-5DA90F756997}" destId="{A88F5E62-3DC5-48CD-97AB-7EAF0049DDCB}" srcOrd="0" destOrd="0" presId="urn:microsoft.com/office/officeart/2005/8/layout/vList3"/>
    <dgm:cxn modelId="{A9C2F258-A047-4177-8524-3D1CEF3EAE35}" type="presParOf" srcId="{0E9C1082-0461-4F22-91E4-176C0F120946}" destId="{FF6EB6EC-06AA-443D-85D8-4743A8201D24}" srcOrd="0" destOrd="0" presId="urn:microsoft.com/office/officeart/2005/8/layout/vList3"/>
    <dgm:cxn modelId="{445A2E6D-33C5-46B9-AE16-AB5BB954C13E}" type="presParOf" srcId="{FF6EB6EC-06AA-443D-85D8-4743A8201D24}" destId="{46BD75E1-13E9-48E7-993F-285134788CA0}" srcOrd="0" destOrd="0" presId="urn:microsoft.com/office/officeart/2005/8/layout/vList3"/>
    <dgm:cxn modelId="{3173449B-4C8A-4B56-85B3-C135E9C0C5C8}" type="presParOf" srcId="{FF6EB6EC-06AA-443D-85D8-4743A8201D24}" destId="{F6820F35-4CE0-47DC-AAA2-0686572CF1E0}" srcOrd="1" destOrd="0" presId="urn:microsoft.com/office/officeart/2005/8/layout/vList3"/>
    <dgm:cxn modelId="{098BC361-CBF7-48CC-A897-6311301B1F0A}" type="presParOf" srcId="{0E9C1082-0461-4F22-91E4-176C0F120946}" destId="{2CAE7826-3B99-40FA-903E-0D40D34D3C23}" srcOrd="1" destOrd="0" presId="urn:microsoft.com/office/officeart/2005/8/layout/vList3"/>
    <dgm:cxn modelId="{2C43191A-081E-4C2E-9191-52DBD82C10DE}" type="presParOf" srcId="{0E9C1082-0461-4F22-91E4-176C0F120946}" destId="{CEED6FB2-E2CE-4BD0-B73A-0C5485892CB8}" srcOrd="2" destOrd="0" presId="urn:microsoft.com/office/officeart/2005/8/layout/vList3"/>
    <dgm:cxn modelId="{29B165CF-8A97-4FD5-892E-6ACE56CDAF14}" type="presParOf" srcId="{CEED6FB2-E2CE-4BD0-B73A-0C5485892CB8}" destId="{918280E3-9E2A-4EFA-934A-00AE7B70AEAF}" srcOrd="0" destOrd="0" presId="urn:microsoft.com/office/officeart/2005/8/layout/vList3"/>
    <dgm:cxn modelId="{6638FC2D-53C3-453E-BB86-6392BC94A4D7}" type="presParOf" srcId="{CEED6FB2-E2CE-4BD0-B73A-0C5485892CB8}" destId="{A88F5E62-3DC5-48CD-97AB-7EAF0049DDCB}" srcOrd="1" destOrd="0" presId="urn:microsoft.com/office/officeart/2005/8/layout/vList3"/>
    <dgm:cxn modelId="{1D6210C3-CDEF-4BCA-B181-2C5D3CE1D282}" type="presParOf" srcId="{0E9C1082-0461-4F22-91E4-176C0F120946}" destId="{FB66480B-2853-4D26-ADD5-857033FC6B09}" srcOrd="3" destOrd="0" presId="urn:microsoft.com/office/officeart/2005/8/layout/vList3"/>
    <dgm:cxn modelId="{9D44F64C-0A4F-4A5D-BA3C-EC6758AF88A6}" type="presParOf" srcId="{0E9C1082-0461-4F22-91E4-176C0F120946}" destId="{1A221CFF-EADE-4097-A10E-0B227CAE1985}" srcOrd="4" destOrd="0" presId="urn:microsoft.com/office/officeart/2005/8/layout/vList3"/>
    <dgm:cxn modelId="{F8C081A3-628C-4BC7-9B2F-A5A538886B0A}" type="presParOf" srcId="{1A221CFF-EADE-4097-A10E-0B227CAE1985}" destId="{08069600-DE6F-4129-976D-614FE41B6AD0}" srcOrd="0" destOrd="0" presId="urn:microsoft.com/office/officeart/2005/8/layout/vList3"/>
    <dgm:cxn modelId="{4954D7BD-E14A-41DE-BBE1-E755245D4969}" type="presParOf" srcId="{1A221CFF-EADE-4097-A10E-0B227CAE1985}" destId="{3D7A7B8F-87FB-49D0-85D1-93B57A582B9A}" srcOrd="1" destOrd="0" presId="urn:microsoft.com/office/officeart/2005/8/layout/vList3"/>
    <dgm:cxn modelId="{77D2CFE7-8F3B-40E6-ACAC-C565A94E332E}" type="presParOf" srcId="{0E9C1082-0461-4F22-91E4-176C0F120946}" destId="{4C193576-372C-4693-AA69-BA37FB089E6A}" srcOrd="5" destOrd="0" presId="urn:microsoft.com/office/officeart/2005/8/layout/vList3"/>
    <dgm:cxn modelId="{66E5AEFB-DFAA-484F-8A65-39AEFDF76E00}" type="presParOf" srcId="{0E9C1082-0461-4F22-91E4-176C0F120946}" destId="{58C70E60-FBD7-4CA2-979E-34D79F8DE6B0}" srcOrd="6" destOrd="0" presId="urn:microsoft.com/office/officeart/2005/8/layout/vList3"/>
    <dgm:cxn modelId="{BBEEEFB5-0B4A-4ACF-B14B-82A5EFFDEA9A}" type="presParOf" srcId="{58C70E60-FBD7-4CA2-979E-34D79F8DE6B0}" destId="{85FEBCBE-218F-4F79-B057-E41DA0341540}" srcOrd="0" destOrd="0" presId="urn:microsoft.com/office/officeart/2005/8/layout/vList3"/>
    <dgm:cxn modelId="{951DE14B-4E1E-4AC4-AF4F-ECD01F228DC1}" type="presParOf" srcId="{58C70E60-FBD7-4CA2-979E-34D79F8DE6B0}" destId="{DAAE442D-C44A-4E94-B47F-C4FB60EEF6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6603C89-004C-4F16-BA33-5EBDF8B9ED80}">
      <dsp:nvSpPr>
        <dsp:cNvPr id="0" name=""/>
        <dsp:cNvSpPr/>
      </dsp:nvSpPr>
      <dsp:spPr>
        <a:xfrm rot="16200000">
          <a:off x="-136285" y="138048"/>
          <a:ext cx="3962400" cy="3686302"/>
        </a:xfrm>
        <a:prstGeom prst="flowChartManualOperation">
          <a:avLst/>
        </a:prstGeom>
        <a:gradFill rotWithShape="1">
          <a:gsLst>
            <a:gs pos="0">
              <a:schemeClr val="accent1">
                <a:tint val="96000"/>
                <a:lumMod val="102000"/>
              </a:schemeClr>
            </a:gs>
            <a:gs pos="100000">
              <a:schemeClr val="accent1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tint val="6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65100" tIns="0" rIns="164393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>
              <a:solidFill>
                <a:schemeClr val="tx1"/>
              </a:solidFill>
            </a:rPr>
            <a:t>BACK END</a:t>
          </a:r>
          <a:endParaRPr lang="en-US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</a:rPr>
            <a:t>Hypertext Preprocessor(PHP)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</a:rPr>
            <a:t>Relational database : MYSQL (for storing and managing data)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</a:rPr>
            <a:t>Apache(web server)</a:t>
          </a:r>
          <a:endParaRPr lang="en-US" sz="2000" kern="1200" dirty="0">
            <a:solidFill>
              <a:schemeClr val="tx1"/>
            </a:solidFill>
          </a:endParaRPr>
        </a:p>
      </dsp:txBody>
      <dsp:txXfrm rot="16200000">
        <a:off x="-136285" y="138048"/>
        <a:ext cx="3962400" cy="3686302"/>
      </dsp:txXfrm>
    </dsp:sp>
    <dsp:sp modelId="{36E3CCB5-392C-4A5F-9923-7B431D91BEC6}">
      <dsp:nvSpPr>
        <dsp:cNvPr id="0" name=""/>
        <dsp:cNvSpPr/>
      </dsp:nvSpPr>
      <dsp:spPr>
        <a:xfrm rot="16200000">
          <a:off x="3709202" y="260475"/>
          <a:ext cx="3771333" cy="3309817"/>
        </a:xfrm>
        <a:prstGeom prst="flowChartManualOperation">
          <a:avLst/>
        </a:prstGeom>
        <a:gradFill rotWithShape="1">
          <a:gsLst>
            <a:gs pos="0">
              <a:schemeClr val="accent1">
                <a:tint val="96000"/>
                <a:lumMod val="102000"/>
              </a:schemeClr>
            </a:gs>
            <a:gs pos="100000">
              <a:schemeClr val="accent1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tint val="6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65100" tIns="0" rIns="164393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>
              <a:solidFill>
                <a:schemeClr val="tx2"/>
              </a:solidFill>
            </a:rPr>
            <a:t>FRONT END</a:t>
          </a:r>
          <a:endParaRPr lang="en-US" sz="2600" b="1" kern="1200" dirty="0">
            <a:solidFill>
              <a:schemeClr val="tx2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HTML5</a:t>
          </a:r>
          <a:endParaRPr lang="en-US" sz="2000" kern="1200" dirty="0">
            <a:solidFill>
              <a:schemeClr val="tx2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CSS3</a:t>
          </a:r>
          <a:endParaRPr lang="en-US" sz="2000" kern="1200" dirty="0">
            <a:solidFill>
              <a:schemeClr val="tx2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BOOTSTRAP4 </a:t>
          </a:r>
          <a:endParaRPr lang="en-US" sz="2000" kern="1200" dirty="0">
            <a:solidFill>
              <a:schemeClr val="tx2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JAVASCRIPT</a:t>
          </a:r>
          <a:endParaRPr lang="en-US" sz="2000" kern="1200" dirty="0">
            <a:solidFill>
              <a:schemeClr val="tx2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solidFill>
              <a:schemeClr val="tx2"/>
            </a:solidFill>
          </a:endParaRPr>
        </a:p>
      </dsp:txBody>
      <dsp:txXfrm rot="16200000">
        <a:off x="3709202" y="260475"/>
        <a:ext cx="3771333" cy="330981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72E6126-CF00-4A22-866C-ACFB84C5993E}">
      <dsp:nvSpPr>
        <dsp:cNvPr id="0" name=""/>
        <dsp:cNvSpPr/>
      </dsp:nvSpPr>
      <dsp:spPr>
        <a:xfrm>
          <a:off x="0" y="211916"/>
          <a:ext cx="501024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69C03C-1469-4D6B-9CC4-FA04362509A8}">
      <dsp:nvSpPr>
        <dsp:cNvPr id="0" name=""/>
        <dsp:cNvSpPr/>
      </dsp:nvSpPr>
      <dsp:spPr>
        <a:xfrm>
          <a:off x="164403" y="21151"/>
          <a:ext cx="3507171" cy="35424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563" tIns="0" rIns="13256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Cross Platform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64403" y="21151"/>
        <a:ext cx="3507171" cy="354240"/>
      </dsp:txXfrm>
    </dsp:sp>
    <dsp:sp modelId="{2BA030F5-9E24-4AE9-9484-CBA8CF5C0B8B}">
      <dsp:nvSpPr>
        <dsp:cNvPr id="0" name=""/>
        <dsp:cNvSpPr/>
      </dsp:nvSpPr>
      <dsp:spPr>
        <a:xfrm>
          <a:off x="0" y="756236"/>
          <a:ext cx="501024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1DB7E2-16BD-4628-83E5-EA89F2E42598}">
      <dsp:nvSpPr>
        <dsp:cNvPr id="0" name=""/>
        <dsp:cNvSpPr/>
      </dsp:nvSpPr>
      <dsp:spPr>
        <a:xfrm>
          <a:off x="250512" y="579116"/>
          <a:ext cx="3507171" cy="35424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563" tIns="0" rIns="13256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Apache Http Server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0512" y="579116"/>
        <a:ext cx="3507171" cy="354240"/>
      </dsp:txXfrm>
    </dsp:sp>
    <dsp:sp modelId="{54CD0474-E98D-492A-9DF6-AB133A2CF4A4}">
      <dsp:nvSpPr>
        <dsp:cNvPr id="0" name=""/>
        <dsp:cNvSpPr/>
      </dsp:nvSpPr>
      <dsp:spPr>
        <a:xfrm>
          <a:off x="0" y="1300556"/>
          <a:ext cx="501024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174D3A-AF6A-4406-982E-A3A19DE863BA}">
      <dsp:nvSpPr>
        <dsp:cNvPr id="0" name=""/>
        <dsp:cNvSpPr/>
      </dsp:nvSpPr>
      <dsp:spPr>
        <a:xfrm>
          <a:off x="250512" y="1123436"/>
          <a:ext cx="3507171" cy="3542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563" tIns="0" rIns="13256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2"/>
              </a:solidFill>
            </a:rPr>
            <a:t>MySQL</a:t>
          </a:r>
          <a:endParaRPr lang="en-US" sz="2400" kern="1200" dirty="0">
            <a:solidFill>
              <a:schemeClr val="tx2"/>
            </a:solidFill>
          </a:endParaRPr>
        </a:p>
      </dsp:txBody>
      <dsp:txXfrm>
        <a:off x="250512" y="1123436"/>
        <a:ext cx="3507171" cy="354240"/>
      </dsp:txXfrm>
    </dsp:sp>
    <dsp:sp modelId="{894A7308-08AF-4B73-92A8-A574FDF80392}">
      <dsp:nvSpPr>
        <dsp:cNvPr id="0" name=""/>
        <dsp:cNvSpPr/>
      </dsp:nvSpPr>
      <dsp:spPr>
        <a:xfrm>
          <a:off x="0" y="1844876"/>
          <a:ext cx="501024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9D4F52-DECD-4E7F-810C-37402AE2C93F}">
      <dsp:nvSpPr>
        <dsp:cNvPr id="0" name=""/>
        <dsp:cNvSpPr/>
      </dsp:nvSpPr>
      <dsp:spPr>
        <a:xfrm>
          <a:off x="250512" y="1667756"/>
          <a:ext cx="3507171" cy="354240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563" tIns="0" rIns="13256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PHP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50512" y="1667756"/>
        <a:ext cx="3507171" cy="354240"/>
      </dsp:txXfrm>
    </dsp:sp>
    <dsp:sp modelId="{974C2FE6-487B-40A1-9098-FE5A75262FF1}">
      <dsp:nvSpPr>
        <dsp:cNvPr id="0" name=""/>
        <dsp:cNvSpPr/>
      </dsp:nvSpPr>
      <dsp:spPr>
        <a:xfrm>
          <a:off x="0" y="2389196"/>
          <a:ext cx="501024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399395-F1FC-4EB0-AC63-E57CAEB1AB9C}">
      <dsp:nvSpPr>
        <dsp:cNvPr id="0" name=""/>
        <dsp:cNvSpPr/>
      </dsp:nvSpPr>
      <dsp:spPr>
        <a:xfrm>
          <a:off x="250512" y="2212076"/>
          <a:ext cx="3507171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563" tIns="0" rIns="13256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2"/>
              </a:solidFill>
            </a:rPr>
            <a:t>Perl</a:t>
          </a:r>
          <a:endParaRPr lang="en-US" sz="2400" kern="1200" dirty="0">
            <a:solidFill>
              <a:schemeClr val="tx2"/>
            </a:solidFill>
          </a:endParaRPr>
        </a:p>
      </dsp:txBody>
      <dsp:txXfrm>
        <a:off x="250512" y="2212076"/>
        <a:ext cx="3507171" cy="3542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88418B-2B8B-4A43-9801-FD49F71E6F85}">
      <dsp:nvSpPr>
        <dsp:cNvPr id="0" name=""/>
        <dsp:cNvSpPr/>
      </dsp:nvSpPr>
      <dsp:spPr>
        <a:xfrm>
          <a:off x="0" y="26407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B060D-E6BC-4FE7-8590-7F5C0C48F4C4}">
      <dsp:nvSpPr>
        <dsp:cNvPr id="0" name=""/>
        <dsp:cNvSpPr/>
      </dsp:nvSpPr>
      <dsp:spPr>
        <a:xfrm>
          <a:off x="379132" y="7219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Login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72198"/>
        <a:ext cx="5307852" cy="383760"/>
      </dsp:txXfrm>
    </dsp:sp>
    <dsp:sp modelId="{DF073045-1A82-499E-89F3-8CDFB9DE3CAF}">
      <dsp:nvSpPr>
        <dsp:cNvPr id="0" name=""/>
        <dsp:cNvSpPr/>
      </dsp:nvSpPr>
      <dsp:spPr>
        <a:xfrm>
          <a:off x="0" y="85375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4FEFC-D013-4186-BF67-1C0CB46EEBD6}">
      <dsp:nvSpPr>
        <dsp:cNvPr id="0" name=""/>
        <dsp:cNvSpPr/>
      </dsp:nvSpPr>
      <dsp:spPr>
        <a:xfrm>
          <a:off x="379132" y="66187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Forget password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661878"/>
        <a:ext cx="5307852" cy="383760"/>
      </dsp:txXfrm>
    </dsp:sp>
    <dsp:sp modelId="{2BCCBF38-0F4F-4E90-B4A4-FC62A03518BB}">
      <dsp:nvSpPr>
        <dsp:cNvPr id="0" name=""/>
        <dsp:cNvSpPr/>
      </dsp:nvSpPr>
      <dsp:spPr>
        <a:xfrm>
          <a:off x="0" y="144343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C661C-FB92-4504-9391-1FF3A7D38157}">
      <dsp:nvSpPr>
        <dsp:cNvPr id="0" name=""/>
        <dsp:cNvSpPr/>
      </dsp:nvSpPr>
      <dsp:spPr>
        <a:xfrm>
          <a:off x="379132" y="125155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Maintain song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1251558"/>
        <a:ext cx="5307852" cy="383760"/>
      </dsp:txXfrm>
    </dsp:sp>
    <dsp:sp modelId="{A75C9612-FE03-4B02-BA51-7152E6480823}">
      <dsp:nvSpPr>
        <dsp:cNvPr id="0" name=""/>
        <dsp:cNvSpPr/>
      </dsp:nvSpPr>
      <dsp:spPr>
        <a:xfrm>
          <a:off x="0" y="203311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CEB0E-5518-4122-8505-3D67BA2711D0}">
      <dsp:nvSpPr>
        <dsp:cNvPr id="0" name=""/>
        <dsp:cNvSpPr/>
      </dsp:nvSpPr>
      <dsp:spPr>
        <a:xfrm>
          <a:off x="379132" y="184123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solidFill>
                <a:schemeClr val="tx1"/>
              </a:solidFill>
            </a:rPr>
            <a:t>View Contact Us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1841238"/>
        <a:ext cx="5307852" cy="383760"/>
      </dsp:txXfrm>
    </dsp:sp>
    <dsp:sp modelId="{A3C9204A-B372-4249-B3F7-7CC76719A19A}">
      <dsp:nvSpPr>
        <dsp:cNvPr id="0" name=""/>
        <dsp:cNvSpPr/>
      </dsp:nvSpPr>
      <dsp:spPr>
        <a:xfrm>
          <a:off x="0" y="262279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8BC65-73E9-4173-A371-42BD516FFBF9}">
      <dsp:nvSpPr>
        <dsp:cNvPr id="0" name=""/>
        <dsp:cNvSpPr/>
      </dsp:nvSpPr>
      <dsp:spPr>
        <a:xfrm>
          <a:off x="379132" y="243091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solidFill>
                <a:schemeClr val="tx1"/>
              </a:solidFill>
            </a:rPr>
            <a:t>View Feedback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2430918"/>
        <a:ext cx="5307852" cy="383760"/>
      </dsp:txXfrm>
    </dsp:sp>
    <dsp:sp modelId="{8A0F7271-2763-4B49-B94F-0E0934899308}">
      <dsp:nvSpPr>
        <dsp:cNvPr id="0" name=""/>
        <dsp:cNvSpPr/>
      </dsp:nvSpPr>
      <dsp:spPr>
        <a:xfrm>
          <a:off x="0" y="321247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0A5B9-DD3D-4C61-A92D-85AE3EF399B4}">
      <dsp:nvSpPr>
        <dsp:cNvPr id="0" name=""/>
        <dsp:cNvSpPr/>
      </dsp:nvSpPr>
      <dsp:spPr>
        <a:xfrm>
          <a:off x="379132" y="302059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solidFill>
                <a:schemeClr val="tx1"/>
              </a:solidFill>
            </a:rPr>
            <a:t>View Report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3020598"/>
        <a:ext cx="5307852" cy="383760"/>
      </dsp:txXfrm>
    </dsp:sp>
    <dsp:sp modelId="{DABAD1E0-F57C-4326-85C5-B8744FEB8A06}">
      <dsp:nvSpPr>
        <dsp:cNvPr id="0" name=""/>
        <dsp:cNvSpPr/>
      </dsp:nvSpPr>
      <dsp:spPr>
        <a:xfrm>
          <a:off x="0" y="3802158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4865F-E436-481D-B01B-3CD05B988BBC}">
      <dsp:nvSpPr>
        <dsp:cNvPr id="0" name=""/>
        <dsp:cNvSpPr/>
      </dsp:nvSpPr>
      <dsp:spPr>
        <a:xfrm>
          <a:off x="379132" y="3610278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solidFill>
                <a:schemeClr val="tx1"/>
              </a:solidFill>
            </a:rPr>
            <a:t>Logout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3610278"/>
        <a:ext cx="5307852" cy="38376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88418B-2B8B-4A43-9801-FD49F71E6F85}">
      <dsp:nvSpPr>
        <dsp:cNvPr id="0" name=""/>
        <dsp:cNvSpPr/>
      </dsp:nvSpPr>
      <dsp:spPr>
        <a:xfrm>
          <a:off x="0" y="335794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B060D-E6BC-4FE7-8590-7F5C0C48F4C4}">
      <dsp:nvSpPr>
        <dsp:cNvPr id="0" name=""/>
        <dsp:cNvSpPr/>
      </dsp:nvSpPr>
      <dsp:spPr>
        <a:xfrm>
          <a:off x="379132" y="143914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Login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143914"/>
        <a:ext cx="5307852" cy="383760"/>
      </dsp:txXfrm>
    </dsp:sp>
    <dsp:sp modelId="{DF073045-1A82-499E-89F3-8CDFB9DE3CAF}">
      <dsp:nvSpPr>
        <dsp:cNvPr id="0" name=""/>
        <dsp:cNvSpPr/>
      </dsp:nvSpPr>
      <dsp:spPr>
        <a:xfrm>
          <a:off x="0" y="92547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4FEFC-D013-4186-BF67-1C0CB46EEBD6}">
      <dsp:nvSpPr>
        <dsp:cNvPr id="0" name=""/>
        <dsp:cNvSpPr/>
      </dsp:nvSpPr>
      <dsp:spPr>
        <a:xfrm>
          <a:off x="379132" y="73359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Registration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733595"/>
        <a:ext cx="5307852" cy="383760"/>
      </dsp:txXfrm>
    </dsp:sp>
    <dsp:sp modelId="{2BCCBF38-0F4F-4E90-B4A4-FC62A03518BB}">
      <dsp:nvSpPr>
        <dsp:cNvPr id="0" name=""/>
        <dsp:cNvSpPr/>
      </dsp:nvSpPr>
      <dsp:spPr>
        <a:xfrm>
          <a:off x="0" y="151515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C661C-FB92-4504-9391-1FF3A7D38157}">
      <dsp:nvSpPr>
        <dsp:cNvPr id="0" name=""/>
        <dsp:cNvSpPr/>
      </dsp:nvSpPr>
      <dsp:spPr>
        <a:xfrm>
          <a:off x="379132" y="132327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Create Playlist 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1323275"/>
        <a:ext cx="5307852" cy="383760"/>
      </dsp:txXfrm>
    </dsp:sp>
    <dsp:sp modelId="{A75C9612-FE03-4B02-BA51-7152E6480823}">
      <dsp:nvSpPr>
        <dsp:cNvPr id="0" name=""/>
        <dsp:cNvSpPr/>
      </dsp:nvSpPr>
      <dsp:spPr>
        <a:xfrm>
          <a:off x="0" y="210483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CEB0E-5518-4122-8505-3D67BA2711D0}">
      <dsp:nvSpPr>
        <dsp:cNvPr id="0" name=""/>
        <dsp:cNvSpPr/>
      </dsp:nvSpPr>
      <dsp:spPr>
        <a:xfrm>
          <a:off x="379132" y="191295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Add song any Playlist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1912955"/>
        <a:ext cx="5307852" cy="383760"/>
      </dsp:txXfrm>
    </dsp:sp>
    <dsp:sp modelId="{A3C9204A-B372-4249-B3F7-7CC76719A19A}">
      <dsp:nvSpPr>
        <dsp:cNvPr id="0" name=""/>
        <dsp:cNvSpPr/>
      </dsp:nvSpPr>
      <dsp:spPr>
        <a:xfrm>
          <a:off x="0" y="269451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8BC65-73E9-4173-A371-42BD516FFBF9}">
      <dsp:nvSpPr>
        <dsp:cNvPr id="0" name=""/>
        <dsp:cNvSpPr/>
      </dsp:nvSpPr>
      <dsp:spPr>
        <a:xfrm>
          <a:off x="379132" y="250263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Download song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2502635"/>
        <a:ext cx="5307852" cy="383760"/>
      </dsp:txXfrm>
    </dsp:sp>
    <dsp:sp modelId="{8A0F7271-2763-4B49-B94F-0E0934899308}">
      <dsp:nvSpPr>
        <dsp:cNvPr id="0" name=""/>
        <dsp:cNvSpPr/>
      </dsp:nvSpPr>
      <dsp:spPr>
        <a:xfrm>
          <a:off x="0" y="328419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0A5B9-DD3D-4C61-A92D-85AE3EF399B4}">
      <dsp:nvSpPr>
        <dsp:cNvPr id="0" name=""/>
        <dsp:cNvSpPr/>
      </dsp:nvSpPr>
      <dsp:spPr>
        <a:xfrm>
          <a:off x="379132" y="309231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Search Song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3092315"/>
        <a:ext cx="5307852" cy="383760"/>
      </dsp:txXfrm>
    </dsp:sp>
    <dsp:sp modelId="{9C0290A5-E927-4FB5-92AB-D37C8FF0466B}">
      <dsp:nvSpPr>
        <dsp:cNvPr id="0" name=""/>
        <dsp:cNvSpPr/>
      </dsp:nvSpPr>
      <dsp:spPr>
        <a:xfrm>
          <a:off x="0" y="387387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95DFD-3CF0-4B9D-AFD0-D952FEC6FE7F}">
      <dsp:nvSpPr>
        <dsp:cNvPr id="0" name=""/>
        <dsp:cNvSpPr/>
      </dsp:nvSpPr>
      <dsp:spPr>
        <a:xfrm>
          <a:off x="379132" y="368199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Give Feedback</a:t>
          </a:r>
          <a:endParaRPr lang="en-US" sz="2000" kern="1200" dirty="0"/>
        </a:p>
      </dsp:txBody>
      <dsp:txXfrm>
        <a:off x="379132" y="3681995"/>
        <a:ext cx="5307852" cy="383760"/>
      </dsp:txXfrm>
    </dsp:sp>
    <dsp:sp modelId="{DABAD1E0-F57C-4326-85C5-B8744FEB8A06}">
      <dsp:nvSpPr>
        <dsp:cNvPr id="0" name=""/>
        <dsp:cNvSpPr/>
      </dsp:nvSpPr>
      <dsp:spPr>
        <a:xfrm>
          <a:off x="0" y="4463555"/>
          <a:ext cx="7582647" cy="32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4865F-E436-481D-B01B-3CD05B988BBC}">
      <dsp:nvSpPr>
        <dsp:cNvPr id="0" name=""/>
        <dsp:cNvSpPr/>
      </dsp:nvSpPr>
      <dsp:spPr>
        <a:xfrm>
          <a:off x="379132" y="4271675"/>
          <a:ext cx="530785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24" tIns="0" rIns="20062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solidFill>
                <a:schemeClr val="tx1"/>
              </a:solidFill>
            </a:rPr>
            <a:t>Logout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79132" y="4271675"/>
        <a:ext cx="5307852" cy="38376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C728901-6045-410E-A4BB-A805D183914F}">
      <dsp:nvSpPr>
        <dsp:cNvPr id="0" name=""/>
        <dsp:cNvSpPr/>
      </dsp:nvSpPr>
      <dsp:spPr>
        <a:xfrm>
          <a:off x="0" y="367908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52319-0FD5-487E-8B74-7945192FBA0D}">
      <dsp:nvSpPr>
        <dsp:cNvPr id="0" name=""/>
        <dsp:cNvSpPr/>
      </dsp:nvSpPr>
      <dsp:spPr>
        <a:xfrm>
          <a:off x="380476" y="118302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Play Song</a:t>
          </a:r>
          <a:endParaRPr lang="en-US" sz="2000" b="1" kern="1200" dirty="0"/>
        </a:p>
      </dsp:txBody>
      <dsp:txXfrm>
        <a:off x="380476" y="118302"/>
        <a:ext cx="4950162" cy="472320"/>
      </dsp:txXfrm>
    </dsp:sp>
    <dsp:sp modelId="{7588418B-2B8B-4A43-9801-FD49F71E6F85}">
      <dsp:nvSpPr>
        <dsp:cNvPr id="0" name=""/>
        <dsp:cNvSpPr/>
      </dsp:nvSpPr>
      <dsp:spPr>
        <a:xfrm>
          <a:off x="0" y="1093668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B060D-E6BC-4FE7-8590-7F5C0C48F4C4}">
      <dsp:nvSpPr>
        <dsp:cNvPr id="0" name=""/>
        <dsp:cNvSpPr/>
      </dsp:nvSpPr>
      <dsp:spPr>
        <a:xfrm>
          <a:off x="353583" y="857508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Download song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53583" y="857508"/>
        <a:ext cx="4950162" cy="472320"/>
      </dsp:txXfrm>
    </dsp:sp>
    <dsp:sp modelId="{DF073045-1A82-499E-89F3-8CDFB9DE3CAF}">
      <dsp:nvSpPr>
        <dsp:cNvPr id="0" name=""/>
        <dsp:cNvSpPr/>
      </dsp:nvSpPr>
      <dsp:spPr>
        <a:xfrm>
          <a:off x="0" y="1819428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4FEFC-D013-4186-BF67-1C0CB46EEBD6}">
      <dsp:nvSpPr>
        <dsp:cNvPr id="0" name=""/>
        <dsp:cNvSpPr/>
      </dsp:nvSpPr>
      <dsp:spPr>
        <a:xfrm>
          <a:off x="353583" y="1583268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Search Song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53583" y="1583268"/>
        <a:ext cx="4950162" cy="472320"/>
      </dsp:txXfrm>
    </dsp:sp>
    <dsp:sp modelId="{2BCCBF38-0F4F-4E90-B4A4-FC62A03518BB}">
      <dsp:nvSpPr>
        <dsp:cNvPr id="0" name=""/>
        <dsp:cNvSpPr/>
      </dsp:nvSpPr>
      <dsp:spPr>
        <a:xfrm>
          <a:off x="0" y="2545188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C661C-FB92-4504-9391-1FF3A7D38157}">
      <dsp:nvSpPr>
        <dsp:cNvPr id="0" name=""/>
        <dsp:cNvSpPr/>
      </dsp:nvSpPr>
      <dsp:spPr>
        <a:xfrm>
          <a:off x="353583" y="2309028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About US 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53583" y="2309028"/>
        <a:ext cx="4950162" cy="472320"/>
      </dsp:txXfrm>
    </dsp:sp>
    <dsp:sp modelId="{A75C9612-FE03-4B02-BA51-7152E6480823}">
      <dsp:nvSpPr>
        <dsp:cNvPr id="0" name=""/>
        <dsp:cNvSpPr/>
      </dsp:nvSpPr>
      <dsp:spPr>
        <a:xfrm>
          <a:off x="0" y="3270949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CEB0E-5518-4122-8505-3D67BA2711D0}">
      <dsp:nvSpPr>
        <dsp:cNvPr id="0" name=""/>
        <dsp:cNvSpPr/>
      </dsp:nvSpPr>
      <dsp:spPr>
        <a:xfrm>
          <a:off x="353583" y="3034789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Contact US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53583" y="3034789"/>
        <a:ext cx="4950162" cy="472320"/>
      </dsp:txXfrm>
    </dsp:sp>
    <dsp:sp modelId="{9C0290A5-E927-4FB5-92AB-D37C8FF0466B}">
      <dsp:nvSpPr>
        <dsp:cNvPr id="0" name=""/>
        <dsp:cNvSpPr/>
      </dsp:nvSpPr>
      <dsp:spPr>
        <a:xfrm>
          <a:off x="0" y="3996709"/>
          <a:ext cx="7071660" cy="403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95DFD-3CF0-4B9D-AFD0-D952FEC6FE7F}">
      <dsp:nvSpPr>
        <dsp:cNvPr id="0" name=""/>
        <dsp:cNvSpPr/>
      </dsp:nvSpPr>
      <dsp:spPr>
        <a:xfrm>
          <a:off x="353583" y="3760549"/>
          <a:ext cx="495016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04" tIns="0" rIns="18710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/>
            <a:t>Give Feedback</a:t>
          </a:r>
          <a:endParaRPr lang="en-US" sz="2000" kern="1200" dirty="0"/>
        </a:p>
      </dsp:txBody>
      <dsp:txXfrm>
        <a:off x="353583" y="3760549"/>
        <a:ext cx="4950162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820F35-4CE0-47DC-AAA2-0686572CF1E0}">
      <dsp:nvSpPr>
        <dsp:cNvPr id="0" name=""/>
        <dsp:cNvSpPr/>
      </dsp:nvSpPr>
      <dsp:spPr>
        <a:xfrm rot="10800000">
          <a:off x="1580847" y="202"/>
          <a:ext cx="5587939" cy="6934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786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Song Update and Delete</a:t>
          </a:r>
          <a:endParaRPr lang="en-US" sz="3200" kern="1200" dirty="0"/>
        </a:p>
      </dsp:txBody>
      <dsp:txXfrm rot="10800000">
        <a:off x="1580847" y="202"/>
        <a:ext cx="5587939" cy="693435"/>
      </dsp:txXfrm>
    </dsp:sp>
    <dsp:sp modelId="{46BD75E1-13E9-48E7-993F-285134788CA0}">
      <dsp:nvSpPr>
        <dsp:cNvPr id="0" name=""/>
        <dsp:cNvSpPr/>
      </dsp:nvSpPr>
      <dsp:spPr>
        <a:xfrm>
          <a:off x="1234129" y="202"/>
          <a:ext cx="693435" cy="693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5E62-3DC5-48CD-97AB-7EAF0049DDCB}">
      <dsp:nvSpPr>
        <dsp:cNvPr id="0" name=""/>
        <dsp:cNvSpPr/>
      </dsp:nvSpPr>
      <dsp:spPr>
        <a:xfrm rot="10800000">
          <a:off x="1580847" y="900633"/>
          <a:ext cx="5587939" cy="6934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786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generate Reports</a:t>
          </a:r>
          <a:endParaRPr lang="en-US" sz="3200" kern="1200" dirty="0"/>
        </a:p>
      </dsp:txBody>
      <dsp:txXfrm rot="10800000">
        <a:off x="1580847" y="900633"/>
        <a:ext cx="5587939" cy="693435"/>
      </dsp:txXfrm>
    </dsp:sp>
    <dsp:sp modelId="{918280E3-9E2A-4EFA-934A-00AE7B70AEAF}">
      <dsp:nvSpPr>
        <dsp:cNvPr id="0" name=""/>
        <dsp:cNvSpPr/>
      </dsp:nvSpPr>
      <dsp:spPr>
        <a:xfrm>
          <a:off x="1234129" y="900633"/>
          <a:ext cx="693435" cy="693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A7B8F-87FB-49D0-85D1-93B57A582B9A}">
      <dsp:nvSpPr>
        <dsp:cNvPr id="0" name=""/>
        <dsp:cNvSpPr/>
      </dsp:nvSpPr>
      <dsp:spPr>
        <a:xfrm rot="10800000">
          <a:off x="1580847" y="1801064"/>
          <a:ext cx="5587939" cy="6934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786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Add Premium</a:t>
          </a:r>
          <a:endParaRPr lang="en-US" sz="3200" kern="1200" dirty="0"/>
        </a:p>
      </dsp:txBody>
      <dsp:txXfrm rot="10800000">
        <a:off x="1580847" y="1801064"/>
        <a:ext cx="5587939" cy="693435"/>
      </dsp:txXfrm>
    </dsp:sp>
    <dsp:sp modelId="{08069600-DE6F-4129-976D-614FE41B6AD0}">
      <dsp:nvSpPr>
        <dsp:cNvPr id="0" name=""/>
        <dsp:cNvSpPr/>
      </dsp:nvSpPr>
      <dsp:spPr>
        <a:xfrm>
          <a:off x="1234129" y="1801064"/>
          <a:ext cx="693435" cy="693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E442D-C44A-4E94-B47F-C4FB60EEF636}">
      <dsp:nvSpPr>
        <dsp:cNvPr id="0" name=""/>
        <dsp:cNvSpPr/>
      </dsp:nvSpPr>
      <dsp:spPr>
        <a:xfrm rot="10800000">
          <a:off x="1580847" y="2701495"/>
          <a:ext cx="5587939" cy="6934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786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High-quality audio</a:t>
          </a:r>
          <a:endParaRPr lang="en-US" sz="3200" kern="1200" dirty="0"/>
        </a:p>
      </dsp:txBody>
      <dsp:txXfrm rot="10800000">
        <a:off x="1580847" y="2701495"/>
        <a:ext cx="5587939" cy="693435"/>
      </dsp:txXfrm>
    </dsp:sp>
    <dsp:sp modelId="{85FEBCBE-218F-4F79-B057-E41DA0341540}">
      <dsp:nvSpPr>
        <dsp:cNvPr id="0" name=""/>
        <dsp:cNvSpPr/>
      </dsp:nvSpPr>
      <dsp:spPr>
        <a:xfrm>
          <a:off x="1234129" y="2701495"/>
          <a:ext cx="693435" cy="693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4E965-B900-4200-BE37-49DA5A6926F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1BE0C-7F0E-4793-9C00-FECF76604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BE0C-7F0E-4793-9C00-FECF76604CE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424270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272553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6760919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277360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800172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1941636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390696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2339163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426543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652417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85369470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118219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844004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327156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76070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248168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373484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A9B34A-D0BF-4AE6-A4D9-A96E5588A667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61C29A-6114-4823-8779-B5122BC0D1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990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wipe dir="r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hpmyadmin" TargetMode="External"/><Relationship Id="rId2" Type="http://schemas.openxmlformats.org/officeDocument/2006/relationships/hyperlink" Target="https://www.w3schools.com/ph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ackoverflow.com/questions/2535962/connecting-to-phpmyadmin-database-with-php-mysql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xampp\htdocs\OMS\all_documents\logo\Capture_2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7443" t="333" r="6460" b="7929"/>
          <a:stretch>
            <a:fillRect/>
          </a:stretch>
        </p:blipFill>
        <p:spPr bwMode="auto">
          <a:xfrm>
            <a:off x="3926542" y="255494"/>
            <a:ext cx="4585447" cy="39399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</p:pic>
      <p:sp>
        <p:nvSpPr>
          <p:cNvPr id="6" name="Rectangle 5"/>
          <p:cNvSpPr/>
          <p:nvPr/>
        </p:nvSpPr>
        <p:spPr>
          <a:xfrm>
            <a:off x="1021976" y="4477870"/>
            <a:ext cx="10905565" cy="90541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866440"/>
              </a:avLst>
            </a:prstTxWarp>
            <a:spAutoFit/>
          </a:bodyPr>
          <a:lstStyle/>
          <a:p>
            <a:pPr algn="ctr"/>
            <a:r>
              <a:rPr lang="en-US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Edwardian Script ITC" pitchFamily="66" charset="0"/>
              </a:rPr>
              <a:t>Online Music Store</a:t>
            </a:r>
            <a:endParaRPr lang="en-US" sz="7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5712218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6094" y="510988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 Module</a:t>
            </a:r>
            <a:endParaRPr lang="en-US" sz="2400" b="1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2516093" y="1277471"/>
          <a:ext cx="7582647" cy="4935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6094" y="510988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Guest Module</a:t>
            </a:r>
            <a:endParaRPr lang="en-US" sz="2400" b="1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2798483" y="1546413"/>
          <a:ext cx="7071660" cy="453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367" y="208128"/>
            <a:ext cx="10018713" cy="1224887"/>
          </a:xfrm>
        </p:spPr>
        <p:txBody>
          <a:bodyPr>
            <a:normAutofit/>
          </a:bodyPr>
          <a:lstStyle/>
          <a:p>
            <a:pPr algn="l"/>
            <a:r>
              <a:rPr lang="en-IN" sz="3600" dirty="0" smtClean="0">
                <a:solidFill>
                  <a:schemeClr val="accent1">
                    <a:lumMod val="75000"/>
                  </a:schemeClr>
                </a:solidFill>
              </a:rPr>
              <a:t>	UML Diagrams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2323" y="1978925"/>
            <a:ext cx="3043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IN" sz="3200" b="1" dirty="0" smtClean="0"/>
              <a:t>Guest User :-</a:t>
            </a:r>
          </a:p>
          <a:p>
            <a:pPr lvl="0"/>
            <a:r>
              <a:rPr lang="en-IN" sz="3200" b="1" dirty="0" smtClean="0"/>
              <a:t>    </a:t>
            </a:r>
            <a:r>
              <a:rPr lang="en-IN" sz="2400" b="1" dirty="0" smtClean="0"/>
              <a:t>(With Out Login) </a:t>
            </a:r>
            <a:endParaRPr lang="en-US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3408" y="669272"/>
            <a:ext cx="5726113" cy="5438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106" y="1873156"/>
            <a:ext cx="4507056" cy="1156648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IN" sz="3200" b="1" dirty="0" smtClean="0"/>
              <a:t>Registered User :-</a:t>
            </a:r>
            <a:r>
              <a:rPr lang="en-IN" sz="2800" b="1" dirty="0" smtClean="0"/>
              <a:t/>
            </a:r>
            <a:br>
              <a:rPr lang="en-IN" sz="2800" b="1" dirty="0" smtClean="0"/>
            </a:br>
            <a:r>
              <a:rPr lang="en-IN" sz="2800" b="1" dirty="0" smtClean="0"/>
              <a:t> </a:t>
            </a:r>
            <a:r>
              <a:rPr lang="en-IN" sz="2400" b="1" dirty="0" smtClean="0"/>
              <a:t>(With Login) </a:t>
            </a:r>
            <a:endParaRPr lang="en-US" sz="2400" dirty="0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8140" y="658907"/>
            <a:ext cx="6441140" cy="56881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709" y="1709382"/>
            <a:ext cx="2801086" cy="175259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3200" b="1" dirty="0" smtClean="0"/>
              <a:t>Admin</a:t>
            </a:r>
            <a:r>
              <a:rPr lang="en-IN" b="1" dirty="0" smtClean="0"/>
              <a:t> :-</a:t>
            </a:r>
            <a:br>
              <a:rPr lang="en-IN" b="1" dirty="0" smtClean="0"/>
            </a:br>
            <a:r>
              <a:rPr lang="en-IN" sz="2000" b="1" dirty="0" smtClean="0"/>
              <a:t>(Owner)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141" y="739588"/>
            <a:ext cx="6723530" cy="552674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2047165" y="325019"/>
            <a:ext cx="4985648" cy="8045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TABLE   </a:t>
            </a:r>
            <a:r>
              <a:rPr lang="en-IN" sz="4000" dirty="0" smtClean="0">
                <a:solidFill>
                  <a:schemeClr val="accent1">
                    <a:lumMod val="75000"/>
                  </a:schemeClr>
                </a:solidFill>
              </a:rPr>
              <a:t>STRUCTURE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51297" y="1769082"/>
          <a:ext cx="7470925" cy="1821285"/>
        </p:xfrm>
        <a:graphic>
          <a:graphicData uri="http://schemas.openxmlformats.org/drawingml/2006/table">
            <a:tbl>
              <a:tblPr/>
              <a:tblGrid>
                <a:gridCol w="1155050"/>
                <a:gridCol w="1443812"/>
                <a:gridCol w="1732574"/>
                <a:gridCol w="1227240"/>
                <a:gridCol w="1912249"/>
              </a:tblGrid>
              <a:tr h="3642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2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ADMIN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2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Admin 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2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PASSWORD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Admin Password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2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Admin Email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97510" y="4425668"/>
          <a:ext cx="8237407" cy="1867554"/>
        </p:xfrm>
        <a:graphic>
          <a:graphicData uri="http://schemas.openxmlformats.org/drawingml/2006/table">
            <a:tbl>
              <a:tblPr/>
              <a:tblGrid>
                <a:gridCol w="1273552"/>
                <a:gridCol w="2388796"/>
                <a:gridCol w="1469007"/>
                <a:gridCol w="1450434"/>
                <a:gridCol w="1655618"/>
              </a:tblGrid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ARTIST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Artist 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GENDER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Artist Gender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PICTURE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VARCHAR(30)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Artist Picture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VARCHAR(30)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Artist Type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78423" y="1116106"/>
            <a:ext cx="129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Admin 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69459" y="3810001"/>
            <a:ext cx="1222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Artists</a:t>
            </a:r>
            <a:endParaRPr lang="en-US" sz="2400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3270" y="161365"/>
            <a:ext cx="1394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Contact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54305" y="2761130"/>
            <a:ext cx="10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Song</a:t>
            </a:r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48066" y="612947"/>
          <a:ext cx="8957498" cy="2063017"/>
        </p:xfrm>
        <a:graphic>
          <a:graphicData uri="http://schemas.openxmlformats.org/drawingml/2006/table">
            <a:tbl>
              <a:tblPr/>
              <a:tblGrid>
                <a:gridCol w="1257879"/>
                <a:gridCol w="1924905"/>
                <a:gridCol w="2116366"/>
                <a:gridCol w="1733443"/>
                <a:gridCol w="1924905"/>
              </a:tblGrid>
              <a:tr h="5894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CONTACT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(30)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(30)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1015" algn="l"/>
                        </a:tabLs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Contact 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MESSAGE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(150)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Message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81200" y="3343021"/>
          <a:ext cx="9327775" cy="3192246"/>
        </p:xfrm>
        <a:graphic>
          <a:graphicData uri="http://schemas.openxmlformats.org/drawingml/2006/table">
            <a:tbl>
              <a:tblPr/>
              <a:tblGrid>
                <a:gridCol w="1345352"/>
                <a:gridCol w="1973183"/>
                <a:gridCol w="2331944"/>
                <a:gridCol w="1255662"/>
                <a:gridCol w="2421634"/>
              </a:tblGrid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SONG_ID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 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LANGUAGE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 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 Language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ARTIST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AUDIO_FILE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Audio file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SONG_PIC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VARCHAR(200)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 Picture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CREATED_DATE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061880" y="753038"/>
          <a:ext cx="9005048" cy="2675963"/>
        </p:xfrm>
        <a:graphic>
          <a:graphicData uri="http://schemas.openxmlformats.org/drawingml/2006/table">
            <a:tbl>
              <a:tblPr/>
              <a:tblGrid>
                <a:gridCol w="1111200"/>
                <a:gridCol w="1734626"/>
                <a:gridCol w="1916459"/>
                <a:gridCol w="789866"/>
                <a:gridCol w="3452897"/>
              </a:tblGrid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USER_ID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Email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PASSWORD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Password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MOBILENO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Mobile number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GENDER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Gender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DOJ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Date Of joining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84293" y="4125577"/>
          <a:ext cx="9197791" cy="2127305"/>
        </p:xfrm>
        <a:graphic>
          <a:graphicData uri="http://schemas.openxmlformats.org/drawingml/2006/table">
            <a:tbl>
              <a:tblPr/>
              <a:tblGrid>
                <a:gridCol w="1291623"/>
                <a:gridCol w="1976542"/>
                <a:gridCol w="2363395"/>
                <a:gridCol w="1589689"/>
                <a:gridCol w="1976542"/>
              </a:tblGrid>
              <a:tr h="425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FEEDBACK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EMAIL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1015" algn="l"/>
                        </a:tabLs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email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COMMENT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(150)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Comment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63270" y="161365"/>
            <a:ext cx="95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User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63270" y="3496235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Feedback</a:t>
            </a:r>
            <a:endParaRPr lang="en-US" sz="2400" b="1" dirty="0"/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109432" y="1130504"/>
          <a:ext cx="8594426" cy="1908530"/>
        </p:xfrm>
        <a:graphic>
          <a:graphicData uri="http://schemas.openxmlformats.org/drawingml/2006/table">
            <a:tbl>
              <a:tblPr/>
              <a:tblGrid>
                <a:gridCol w="1206894"/>
                <a:gridCol w="1846883"/>
                <a:gridCol w="1846883"/>
                <a:gridCol w="1846883"/>
                <a:gridCol w="1846883"/>
              </a:tblGrid>
              <a:tr h="3817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PLAYLIST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PLAYLIST NM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VARCHAR (50)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1015" algn="l"/>
                        </a:tabLs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Playlist name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USER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YEAR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INT(4)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Created </a:t>
                      </a:r>
                      <a:r>
                        <a:rPr lang="en-IN" sz="1400" kern="100" dirty="0" smtClean="0">
                          <a:latin typeface="Calibri"/>
                          <a:ea typeface="Calibri"/>
                          <a:cs typeface="Times New Roman"/>
                        </a:rPr>
                        <a:t>Year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0273" y="3853375"/>
          <a:ext cx="8694608" cy="1996096"/>
        </p:xfrm>
        <a:graphic>
          <a:graphicData uri="http://schemas.openxmlformats.org/drawingml/2006/table">
            <a:tbl>
              <a:tblPr/>
              <a:tblGrid>
                <a:gridCol w="1176208"/>
                <a:gridCol w="1764313"/>
                <a:gridCol w="1764313"/>
                <a:gridCol w="1596283"/>
                <a:gridCol w="2393491"/>
              </a:tblGrid>
              <a:tr h="4990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Serial No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Field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0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 smtClean="0">
                          <a:latin typeface="Calibri"/>
                          <a:ea typeface="Calibri"/>
                          <a:cs typeface="Times New Roman"/>
                        </a:rPr>
                        <a:t>PD_ID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0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PLAYLIST 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(11)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1015" algn="l"/>
                        </a:tabLs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0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SONG_ID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INT (10)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1015" algn="l"/>
                        </a:tabLst>
                      </a:pPr>
                      <a:r>
                        <a:rPr lang="en-IN" sz="1400" kern="100">
                          <a:latin typeface="Calibri"/>
                          <a:ea typeface="Calibri"/>
                          <a:cs typeface="Times New Roman"/>
                        </a:rPr>
                        <a:t>No</a:t>
                      </a:r>
                      <a:endParaRPr lang="en-US" sz="1100" kern="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latin typeface="Calibri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100" kern="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05317" y="510988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Playlist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0857" y="3272118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IN" sz="2400" b="1" dirty="0" smtClean="0"/>
              <a:t>Playlist_ Details</a:t>
            </a:r>
            <a:endParaRPr lang="en-US" sz="2400" dirty="0" smtClean="0"/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="" xmlns:a16="http://schemas.microsoft.com/office/drawing/2014/main" id="{0E7CC5BE-B320-1D08-22B7-90BC2B372599}"/>
              </a:ext>
            </a:extLst>
          </p:cNvPr>
          <p:cNvSpPr txBox="1">
            <a:spLocks/>
          </p:cNvSpPr>
          <p:nvPr/>
        </p:nvSpPr>
        <p:spPr>
          <a:xfrm>
            <a:off x="1317812" y="215153"/>
            <a:ext cx="4921624" cy="87752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IN" sz="3200" b="1" dirty="0" smtClean="0">
                <a:solidFill>
                  <a:schemeClr val="accent1">
                    <a:lumMod val="75000"/>
                  </a:schemeClr>
                </a:solidFill>
              </a:rPr>
              <a:t>SCREENSHOTS</a:t>
            </a:r>
            <a:endParaRPr kumimoji="0" lang="en-US" sz="3200" b="1" i="0" u="none" strike="noStrike" kern="1200" cap="none" spc="0" normalizeH="0" baseline="0" noProof="0" dirty="0">
              <a:ln w="3175" cmpd="sng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4977" y="1385047"/>
            <a:ext cx="9654988" cy="509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47765" y="645459"/>
            <a:ext cx="2353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Home Page</a:t>
            </a:r>
            <a:endParaRPr lang="en-US" sz="3200" b="1" dirty="0">
              <a:latin typeface="Bell MT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1388" y="322730"/>
            <a:ext cx="8041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Courier New" pitchFamily="49" charset="0"/>
                <a:cs typeface="Courier New" pitchFamily="49" charset="0"/>
              </a:rPr>
              <a:t>SMT.TANUBEN &amp; Dr. MANUBHAI TRIVEDI COLLEGE OF INFORMATION SCIENCE (BCA)</a:t>
            </a: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4047" y="2339787"/>
            <a:ext cx="3805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Minor project report  </a:t>
            </a:r>
          </a:p>
          <a:p>
            <a:pPr algn="ctr"/>
            <a:r>
              <a:rPr lang="en-IN" sz="2000" b="1" dirty="0" smtClean="0"/>
              <a:t>On</a:t>
            </a:r>
            <a:endParaRPr lang="en-US" sz="2000" dirty="0" smtClean="0"/>
          </a:p>
          <a:p>
            <a:pPr algn="ctr"/>
            <a:endParaRPr lang="en-IN" sz="2000" b="1" i="1" u="sng" dirty="0" smtClean="0"/>
          </a:p>
          <a:p>
            <a:pPr algn="ctr"/>
            <a:r>
              <a:rPr lang="en-IN" sz="2400" b="1" u="sng" dirty="0" smtClean="0">
                <a:solidFill>
                  <a:srgbClr val="FF0000"/>
                </a:solidFill>
              </a:rPr>
              <a:t>HILYRICS</a:t>
            </a:r>
          </a:p>
          <a:p>
            <a:pPr algn="ctr"/>
            <a:r>
              <a:rPr lang="en-IN" sz="2400" b="1" dirty="0" smtClean="0"/>
              <a:t>For</a:t>
            </a:r>
            <a:endParaRPr lang="en-US" sz="2400" b="1" dirty="0" smtClean="0"/>
          </a:p>
        </p:txBody>
      </p:sp>
      <p:pic>
        <p:nvPicPr>
          <p:cNvPr id="5" name="Picture 4" descr="Screenshot 2023-08-12 09021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9826" y="201706"/>
            <a:ext cx="1828797" cy="1775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50624" y="5150222"/>
            <a:ext cx="287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        </a:t>
            </a:r>
            <a:r>
              <a:rPr lang="en-IN" b="1" u="sng" dirty="0" smtClean="0">
                <a:solidFill>
                  <a:srgbClr val="FF0000"/>
                </a:solidFill>
              </a:rPr>
              <a:t>GUIDED BY</a:t>
            </a:r>
            <a:r>
              <a:rPr lang="en-IN" b="1" dirty="0" smtClean="0">
                <a:solidFill>
                  <a:srgbClr val="FF0000"/>
                </a:solidFill>
              </a:rPr>
              <a:t>  :-</a:t>
            </a:r>
            <a:r>
              <a:rPr lang="en-IN" b="1" dirty="0" smtClean="0"/>
              <a:t>		</a:t>
            </a:r>
            <a:r>
              <a:rPr lang="en-IN" dirty="0" smtClean="0"/>
              <a:t> </a:t>
            </a:r>
            <a:r>
              <a:rPr lang="en-IN" b="1" dirty="0" smtClean="0"/>
              <a:t>	</a:t>
            </a:r>
            <a:endParaRPr lang="en-US" b="1" dirty="0" smtClean="0"/>
          </a:p>
          <a:p>
            <a:r>
              <a:rPr lang="en-IN" b="1" dirty="0" smtClean="0"/>
              <a:t>PRO.BHAUTIKA PATEL</a:t>
            </a:r>
            <a:endParaRPr lang="en-US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15753" y="1586753"/>
            <a:ext cx="4704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 Narrow" pitchFamily="34" charset="0"/>
              </a:rPr>
              <a:t>Veer </a:t>
            </a:r>
            <a:r>
              <a:rPr lang="en-US" sz="2000" b="1" dirty="0" err="1" smtClean="0">
                <a:latin typeface="Arial Narrow" pitchFamily="34" charset="0"/>
              </a:rPr>
              <a:t>Narmad</a:t>
            </a:r>
            <a:r>
              <a:rPr lang="en-US" sz="2000" b="1" dirty="0" smtClean="0">
                <a:latin typeface="Arial Narrow" pitchFamily="34" charset="0"/>
              </a:rPr>
              <a:t> South Gujarat University , </a:t>
            </a:r>
            <a:r>
              <a:rPr lang="en-US" sz="2000" b="1" dirty="0" err="1" smtClean="0">
                <a:latin typeface="Arial Narrow" pitchFamily="34" charset="0"/>
              </a:rPr>
              <a:t>Surat</a:t>
            </a:r>
            <a:endParaRPr lang="en-US" sz="2000" b="1" dirty="0">
              <a:latin typeface="Arial Narrow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46412" y="2191871"/>
            <a:ext cx="10340788" cy="403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6917" y="4208929"/>
            <a:ext cx="689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lgerian" pitchFamily="82" charset="0"/>
              </a:rPr>
              <a:t>Subject : 501-  </a:t>
            </a:r>
            <a:r>
              <a:rPr lang="en-US" sz="2400" dirty="0" smtClean="0">
                <a:latin typeface="Algerian" pitchFamily="82" charset="0"/>
              </a:rPr>
              <a:t>1  </a:t>
            </a:r>
            <a:r>
              <a:rPr lang="en-US" sz="2400" dirty="0" smtClean="0">
                <a:latin typeface="Algerian" pitchFamily="82" charset="0"/>
              </a:rPr>
              <a:t>Advanced Web Designing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34671" y="5103674"/>
            <a:ext cx="41685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u="sng" dirty="0" smtClean="0">
                <a:solidFill>
                  <a:srgbClr val="FF0000"/>
                </a:solidFill>
              </a:rPr>
              <a:t>SUBMITTED BY</a:t>
            </a:r>
            <a:r>
              <a:rPr lang="en-US" b="1" dirty="0" smtClean="0">
                <a:solidFill>
                  <a:srgbClr val="FF0000"/>
                </a:solidFill>
              </a:rPr>
              <a:t>:-</a:t>
            </a:r>
            <a:endParaRPr lang="en-US" u="sng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 DHRUVI VAVADIYA</a:t>
            </a:r>
            <a:endParaRPr lang="en-US" dirty="0" smtClean="0"/>
          </a:p>
          <a:p>
            <a:pPr algn="ctr"/>
            <a:r>
              <a:rPr lang="en-US" b="1" dirty="0" smtClean="0"/>
              <a:t>Seat No.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2015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2553" y="1014412"/>
            <a:ext cx="9251576" cy="55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472953" y="242047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Gallery</a:t>
            </a:r>
            <a:endParaRPr lang="en-US" sz="3200" b="1" dirty="0">
              <a:latin typeface="Bell MT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b="34744"/>
          <a:stretch>
            <a:fillRect/>
          </a:stretch>
        </p:blipFill>
        <p:spPr bwMode="auto">
          <a:xfrm>
            <a:off x="2743201" y="1210759"/>
            <a:ext cx="7772399" cy="5176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204011" y="309282"/>
            <a:ext cx="2248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Play Songs</a:t>
            </a:r>
            <a:endParaRPr lang="en-US" sz="3200" b="1" dirty="0">
              <a:latin typeface="Bell MT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4011" y="0"/>
            <a:ext cx="2670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Search Songs</a:t>
            </a:r>
            <a:endParaRPr lang="en-US" sz="3200" b="1" dirty="0">
              <a:latin typeface="Bell MT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484" y="779929"/>
            <a:ext cx="9493622" cy="5499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0223" y="309282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User Login</a:t>
            </a:r>
            <a:endParaRPr lang="en-US" sz="3200" b="1" dirty="0">
              <a:latin typeface="Bell MT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577" y="1378555"/>
            <a:ext cx="8162364" cy="410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7802" y="626774"/>
            <a:ext cx="3992691" cy="276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2074" y="3827194"/>
            <a:ext cx="3608443" cy="253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1140" y="769451"/>
            <a:ext cx="5476499" cy="502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53834" y="376517"/>
            <a:ext cx="3051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Playlist Details</a:t>
            </a:r>
            <a:endParaRPr lang="en-US" sz="3200" b="1" dirty="0">
              <a:latin typeface="Bell MT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6304" y="1256369"/>
            <a:ext cx="6728592" cy="2328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5195" y="4126856"/>
            <a:ext cx="6117021" cy="193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27412" y="1053353"/>
            <a:ext cx="240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View Profile</a:t>
            </a:r>
            <a:endParaRPr lang="en-US" sz="3200" b="1" dirty="0">
              <a:latin typeface="Bell MT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7836" y="1775013"/>
            <a:ext cx="3562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2070" y="41685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Contact US</a:t>
            </a:r>
            <a:endParaRPr lang="en-US" sz="3200" b="1" dirty="0">
              <a:latin typeface="Bell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41540" y="1290918"/>
            <a:ext cx="1977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Feedback</a:t>
            </a:r>
            <a:endParaRPr lang="en-US" sz="3200" b="1" dirty="0">
              <a:latin typeface="Bell MT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153" y="1306606"/>
            <a:ext cx="7691718" cy="456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33612" t="14235" r="35693" b="31804"/>
          <a:stretch>
            <a:fillRect/>
          </a:stretch>
        </p:blipFill>
        <p:spPr bwMode="auto">
          <a:xfrm>
            <a:off x="8996082" y="2164978"/>
            <a:ext cx="3195918" cy="275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b="29039"/>
          <a:stretch>
            <a:fillRect/>
          </a:stretch>
        </p:blipFill>
        <p:spPr bwMode="auto">
          <a:xfrm>
            <a:off x="5072934" y="164098"/>
            <a:ext cx="6187824" cy="232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9177" y="2877671"/>
            <a:ext cx="6881480" cy="380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34670" y="223221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Admin Login</a:t>
            </a:r>
            <a:endParaRPr lang="en-US" sz="3200" b="1" dirty="0">
              <a:latin typeface="Bell MT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l="5311" t="14729" r="4239"/>
          <a:stretch>
            <a:fillRect/>
          </a:stretch>
        </p:blipFill>
        <p:spPr bwMode="auto">
          <a:xfrm>
            <a:off x="5849471" y="376518"/>
            <a:ext cx="6051176" cy="227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 cstate="print"/>
          <a:srcRect l="7594" t="10543" r="15209" b="7268"/>
          <a:stretch>
            <a:fillRect/>
          </a:stretch>
        </p:blipFill>
        <p:spPr bwMode="auto">
          <a:xfrm>
            <a:off x="6723529" y="3836166"/>
            <a:ext cx="5271248" cy="259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4" cstate="print"/>
          <a:srcRect l="14382" t="12527" r="13146"/>
          <a:stretch>
            <a:fillRect/>
          </a:stretch>
        </p:blipFill>
        <p:spPr bwMode="auto">
          <a:xfrm>
            <a:off x="1546410" y="3012141"/>
            <a:ext cx="4867835" cy="251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12893" y="860612"/>
            <a:ext cx="1532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ell MT" pitchFamily="18" charset="0"/>
              </a:rPr>
              <a:t> Report</a:t>
            </a:r>
            <a:endParaRPr lang="en-US" sz="3200" b="1" dirty="0">
              <a:latin typeface="Bell MT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b="2178"/>
          <a:stretch>
            <a:fillRect/>
          </a:stretch>
        </p:blipFill>
        <p:spPr bwMode="auto">
          <a:xfrm>
            <a:off x="3151271" y="661597"/>
            <a:ext cx="6696282" cy="5803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047165" y="325019"/>
            <a:ext cx="3261814" cy="8486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 txBox="1">
            <a:spLocks/>
          </p:cNvSpPr>
          <p:nvPr/>
        </p:nvSpPr>
        <p:spPr>
          <a:xfrm>
            <a:off x="1883393" y="1331317"/>
            <a:ext cx="4162566" cy="5014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  <a:tabLst/>
              <a:defRPr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marR="0" lvl="0" indent="-342900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  <a:tabLst/>
              <a:defRPr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</a:p>
          <a:p>
            <a:pPr marL="342900" marR="0" lvl="0" indent="-342900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  <a:tabLst/>
              <a:defRPr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342900" lvl="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IN" sz="3200" dirty="0" smtClean="0"/>
              <a:t>Technologies </a:t>
            </a:r>
          </a:p>
          <a:p>
            <a:pPr marL="342900" lvl="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IN" sz="3200" dirty="0" smtClean="0"/>
              <a:t>UML (USECASE)</a:t>
            </a:r>
          </a:p>
          <a:p>
            <a:pPr marL="342900" lvl="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IN" sz="3200" dirty="0" smtClean="0"/>
              <a:t>XAMPP</a:t>
            </a:r>
          </a:p>
          <a:p>
            <a:pPr marL="342900" lvl="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IN" sz="3200" dirty="0" smtClean="0"/>
              <a:t>Functionalities</a:t>
            </a:r>
          </a:p>
          <a:p>
            <a:pPr marL="34290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IN" sz="3200" dirty="0" smtClean="0"/>
              <a:t>Screenshots </a:t>
            </a:r>
          </a:p>
          <a:p>
            <a:pPr marL="34290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r>
              <a:rPr lang="en-US" sz="3200" dirty="0" smtClean="0"/>
              <a:t>References</a:t>
            </a:r>
            <a:endParaRPr lang="en-IN" sz="3200" dirty="0" smtClean="0"/>
          </a:p>
          <a:p>
            <a:pPr marL="342900" lvl="0" indent="-342900">
              <a:lnSpc>
                <a:spcPct val="107000"/>
              </a:lnSpc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"/>
            </a:pPr>
            <a:endParaRPr kumimoji="0" lang="en-US" sz="2100" b="0" i="0" u="none" strike="noStrike" kern="1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3697940" y="368490"/>
            <a:ext cx="5593977" cy="87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742950" marR="0" lvl="0" indent="-7429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tabLst/>
              <a:defRPr/>
            </a:pP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FUTURE ENHANCEMENT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005107" y="1539936"/>
          <a:ext cx="8402916" cy="339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4217159" y="368490"/>
            <a:ext cx="3944205" cy="87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marR="0" lvl="0" indent="-7429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tabLst/>
              <a:defRPr/>
            </a:pP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 txBox="1">
            <a:spLocks/>
          </p:cNvSpPr>
          <p:nvPr/>
        </p:nvSpPr>
        <p:spPr>
          <a:xfrm>
            <a:off x="1886683" y="1563330"/>
            <a:ext cx="10018713" cy="449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45000"/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  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  <a:hlinkClick r:id="rId2"/>
              </a:rPr>
              <a:t>https://www.w3schools.com/php/</a:t>
            </a:r>
            <a:endParaRPr lang="en-US" sz="2400" dirty="0" smtClean="0">
              <a:solidFill>
                <a:schemeClr val="tx2"/>
              </a:solidFill>
              <a:latin typeface="Bahnschrift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45000"/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 </a:t>
            </a:r>
            <a:r>
              <a:rPr lang="en-US" sz="2400" dirty="0" smtClean="0">
                <a:latin typeface="Bahnschrift" pitchFamily="34" charset="0"/>
              </a:rPr>
              <a:t> https://www.geeksforgeeks.org/php-tutorial/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45000"/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  <a:hlinkClick r:id="rId3"/>
              </a:rPr>
              <a:t>https://www.tutorialspoint.com/phpmyadmin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/</a:t>
            </a:r>
          </a:p>
          <a:p>
            <a:pPr lvl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45000"/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https://stackoverflow.com/questions/2535962/connecting-to-   </a:t>
            </a:r>
            <a:r>
              <a:rPr lang="en-US" sz="2400" dirty="0" err="1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phpmyadmin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-database-with-</a:t>
            </a:r>
            <a:r>
              <a:rPr lang="en-US" sz="2400" dirty="0" err="1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php</a:t>
            </a: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Bahnschrift" pitchFamily="34" charset="0"/>
                <a:hlinkClick r:id="rId4"/>
              </a:rPr>
              <a:t>mysql</a:t>
            </a:r>
            <a:r>
              <a:rPr lang="en-US" sz="2400" dirty="0" smtClean="0">
                <a:latin typeface="Bahnschrift" pitchFamily="34" charset="0"/>
                <a:hlinkClick r:id="rId4"/>
              </a:rPr>
              <a:t>/</a:t>
            </a:r>
            <a:endParaRPr lang="en-US" sz="2400" dirty="0" smtClean="0">
              <a:latin typeface="Bahnschrift" pitchFamily="34" charset="0"/>
            </a:endParaRPr>
          </a:p>
          <a:p>
            <a:pPr lvl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45000"/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Bahnschrift" pitchFamily="34" charset="0"/>
              </a:rPr>
              <a:t> </a:t>
            </a:r>
            <a:r>
              <a:rPr lang="en-US" sz="2400" dirty="0" smtClean="0">
                <a:latin typeface="Bahnschrift" pitchFamily="34" charset="0"/>
              </a:rPr>
              <a:t>https://www.freecodecamp.org/news/how-to-get-started-with-php/</a:t>
            </a:r>
            <a:endParaRPr lang="en-US" sz="2400" dirty="0" smtClean="0">
              <a:solidFill>
                <a:schemeClr val="tx2"/>
              </a:solidFill>
              <a:latin typeface="Bahnschrift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4836" y="2339789"/>
            <a:ext cx="60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lgerian" pitchFamily="82" charset="0"/>
              </a:rPr>
              <a:t>Thank You</a:t>
            </a:r>
            <a:endParaRPr lang="en-US" sz="7200" dirty="0">
              <a:latin typeface="Algerian" pitchFamily="82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0E7CC5BE-B320-1D08-22B7-90BC2B37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15" y="399197"/>
            <a:ext cx="10018713" cy="87752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732" y="1317670"/>
            <a:ext cx="10018713" cy="449334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200" dirty="0" smtClean="0"/>
              <a:t>An online music store website is a platform that allows users to browse and download music from artists.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Music Store is a website that contains recent BOLLYWOOD songs.</a:t>
            </a:r>
            <a:endParaRPr lang="en-US" sz="3200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can listen as well as download the songs.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2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Songs are stored in database in the form of bytes.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200" dirty="0" smtClean="0"/>
              <a:t>Easy to access and very user friendly(Responsive) UI.</a:t>
            </a:r>
            <a:endParaRPr lang="en-US" sz="3200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20898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DBF08-9128-C2D0-A183-DE166DA2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836" y="215153"/>
            <a:ext cx="3886200" cy="104887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SCOPE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732" y="1317670"/>
            <a:ext cx="10018713" cy="4493342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32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scope of a music website can very depending on its specific goals and target audience. </a:t>
            </a: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can listen as well as download the songs.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2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music websites may also offer additional services like music news, concert listings, music-related articles and even opportunities for artists to upload  their own music.</a:t>
            </a:r>
            <a:endParaRPr lang="en-US" sz="3200" kern="1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Music achieve many things. It can be used to communicate information and emotions.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Ex: music Companies, advertising ,etc.</a:t>
            </a:r>
            <a:endParaRPr lang="en-US" sz="3200" kern="1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234698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ED979-10B1-4050-227A-EBFD2DB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05" y="336178"/>
            <a:ext cx="4531660" cy="105451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OBJECTIVE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838" y="1532823"/>
            <a:ext cx="10018713" cy="4493342"/>
          </a:xfrm>
        </p:spPr>
        <p:txBody>
          <a:bodyPr>
            <a:normAutofit fontScale="92500"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"Hi-Lyrics" is to make available a user-friendly platform available for the consumers where they can conveniently access songs as per their needs. The system can act as one collection of the musical needs of the user.</a:t>
            </a:r>
            <a:endParaRPr lang="en-US" sz="3000" kern="1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Also, using this system, the user can create playlist, download songs for offline mode, list their favourite songs Playlist, etc. </a:t>
            </a:r>
            <a:endParaRPr lang="en-US" sz="3000" kern="1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3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totality, this system is recreational in nature and will provide with free services to the users who make use of it.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087942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76368"/>
            <a:ext cx="10018713" cy="1347716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1">
                    <a:lumMod val="75000"/>
                  </a:schemeClr>
                </a:solidFill>
              </a:rPr>
              <a:t>TECHNOLOGIES BUILD THE  PROJECT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2566298" y="2046963"/>
          <a:ext cx="737108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620" y="-163773"/>
            <a:ext cx="2869325" cy="1306773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	XAMPP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="" xmlns:a16="http://schemas.microsoft.com/office/drawing/2014/main" id="{04510B9F-BC9C-11DA-B3DB-47E9D4B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379" y="1140249"/>
            <a:ext cx="10018713" cy="3117853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32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XAMPP is a free and open source cross platform web application.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32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XAMPP is used for web development on our local machine.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32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XAMPP is an acronym for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5779" y="3657601"/>
            <a:ext cx="3738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M</a:t>
            </a:r>
          </a:p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P</a:t>
            </a:r>
          </a:p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P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3246651" y="3626638"/>
          <a:ext cx="5010245" cy="2726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="" xmlns:a16="http://schemas.microsoft.com/office/drawing/2014/main" id="{0E7CC5BE-B320-1D08-22B7-90BC2B372599}"/>
              </a:ext>
            </a:extLst>
          </p:cNvPr>
          <p:cNvSpPr txBox="1">
            <a:spLocks/>
          </p:cNvSpPr>
          <p:nvPr/>
        </p:nvSpPr>
        <p:spPr>
          <a:xfrm>
            <a:off x="1457015" y="399197"/>
            <a:ext cx="10018713" cy="87752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IN" sz="3600" dirty="0" smtClean="0">
                <a:solidFill>
                  <a:schemeClr val="accent1">
                    <a:lumMod val="75000"/>
                  </a:schemeClr>
                </a:solidFill>
              </a:rPr>
              <a:t>MODULES AND ITS FUNCTIONALITIES</a:t>
            </a:r>
            <a:endParaRPr kumimoji="0" lang="en-US" sz="3600" b="0" i="0" u="none" strike="noStrike" kern="1200" cap="none" spc="0" normalizeH="0" baseline="0" noProof="0" dirty="0">
              <a:ln w="3175" cmpd="sng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F06256-BC6F-B382-92E3-CE907FDBF058}"/>
              </a:ext>
            </a:extLst>
          </p:cNvPr>
          <p:cNvSpPr txBox="1">
            <a:spLocks/>
          </p:cNvSpPr>
          <p:nvPr/>
        </p:nvSpPr>
        <p:spPr>
          <a:xfrm>
            <a:off x="1593493" y="1385897"/>
            <a:ext cx="10018713" cy="3519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516093" y="1795431"/>
          <a:ext cx="7582647" cy="4201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69541" y="1223682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Admin Module</a:t>
            </a:r>
            <a:endParaRPr lang="en-US" sz="2400" b="1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</TotalTime>
  <Words>913</Words>
  <Application>Microsoft Office PowerPoint</Application>
  <PresentationFormat>Custom</PresentationFormat>
  <Paragraphs>368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Parallax</vt:lpstr>
      <vt:lpstr>Slide 1</vt:lpstr>
      <vt:lpstr>Slide 2</vt:lpstr>
      <vt:lpstr>Slide 3</vt:lpstr>
      <vt:lpstr>INTRODUCTION</vt:lpstr>
      <vt:lpstr>SCOPE</vt:lpstr>
      <vt:lpstr>OBJECTIVE</vt:lpstr>
      <vt:lpstr>TECHNOLOGIES BUILD THE  PROJECT</vt:lpstr>
      <vt:lpstr> XAMPP</vt:lpstr>
      <vt:lpstr>Slide 9</vt:lpstr>
      <vt:lpstr>Slide 10</vt:lpstr>
      <vt:lpstr>Slide 11</vt:lpstr>
      <vt:lpstr> UML Diagrams</vt:lpstr>
      <vt:lpstr>Registered User :-  (With Login) </vt:lpstr>
      <vt:lpstr>Admin :- (Owner)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DHRUVI</dc:creator>
  <cp:lastModifiedBy>Planet</cp:lastModifiedBy>
  <cp:revision>180</cp:revision>
  <dcterms:created xsi:type="dcterms:W3CDTF">2023-09-22T09:23:38Z</dcterms:created>
  <dcterms:modified xsi:type="dcterms:W3CDTF">2023-10-13T10:26:35Z</dcterms:modified>
</cp:coreProperties>
</file>